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0" autoAdjust="0"/>
    <p:restoredTop sz="60215" autoAdjust="0"/>
  </p:normalViewPr>
  <p:slideViewPr>
    <p:cSldViewPr snapToGrid="0">
      <p:cViewPr>
        <p:scale>
          <a:sx n="33" d="100"/>
          <a:sy n="33" d="100"/>
        </p:scale>
        <p:origin x="1404" y="8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2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31F3C-205A-4E32-8927-FE8696E3695A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72584-0966-433B-90EF-558590ACD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2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48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죄를 지은 사람이 죽게 되면 어떻게 되느냐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9:27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9:27)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한번 죽는 것은 사람에게 정해진 것이요 그 후에는 심판이 있으리니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죽으면 심판을 받는다고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심판은 재판과 같은 것으로써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심판의 내용은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21:8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21:8)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두려워하는 자들과 믿지 아니하는 자들과 흉악한 자들과 살인자들과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음행하는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자들과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점술가들과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우상 숭배자들과 거짓말하는 모든 자들은 불과 유황으로 타는 못에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던져지리니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이것이 둘째 사망이라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80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21:8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21:8)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두려워하는 자들과 믿지 아니하는 자들과 흉악한 자들과 살인자들과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음행하는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자들과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점술가들과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우상 숭배자들과 거짓말하는 모든 자들은 불과 유황으로 타는 못에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던져지리니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이것이 둘째 사망이라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하나님과 분리된 채 육신적인 죽음을 맞는 자들에게는 둘째 사망이 기다리고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성경은 그것을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불못에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들어간다고 표현하고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지옥으로 가게 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하나님을 떠난 사람은 죄와 죽음의 문제로 불안하고 초조하며 삶의 목적도 찾지 못한 채 살아가게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사람들은 자기 나름대로의 여러 가지 방법을 사용하여 죄와 죽음의 문제를 해결하려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사람들은 선행을 통해 문제를 해결하려 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18.&lt;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2:8-9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엡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2:8)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너희는 그 은혜에 의하여 믿음으로 말미암아 구원을 받았으니 이것은 너희에게서 난 것이 아니요 하나님의 선물이라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엡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2:9)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행위에서 난 것이 아니니 이는 누구든지 자랑하지 못하게 함이라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선행으로 죄와 죽음의 문제를 해결할 수 없다고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어떤 사람들은 다른 사람들보다 더 높은 수준의 도덕적인 삶을 통하여 문제를 해결하려 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23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렘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17:9)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만물보다 거짓되고 심히 부패한 것은 마음이라 누가 능히 이를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알리요마는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인간의 내면은 그 자체가 더럽기 때문에 도덕적인 삶으로 죄와 죽음의 문제를 결코 해결할 수 없다고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어떤 사람들은 지식을 많이 얻어 문제를 해결하려 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1:21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고전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1:21)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하나님의 지혜에 있어서는 이 세상이 자기 지혜로 하나님을 알지 못하므로 하나님께서 전도의 미련한 것으로 믿는 자들을 구원하시기를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기뻐하셨도다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지식으로도 죄와 죽음의 문제를 해결할 수 없다고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어떤 사람은 종교를 통해 문제를 해결하려 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4:12)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이로써는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구원을 받을 수 없나니 천하 사람 중에 구원을 받을 만한 다른 이름을 우리에게 주신 일이 없음이라 하였더라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 이외의 다른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이로써는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죄와 죽음의 문제를 해결할 수 없다고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방법들은 이미 하나님을 떠난 사람들로부터 나온 방법이기 때문에 마치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고장난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컴퓨터가 스스로 고쳐질 수 없는 것처럼 자기 스스로는 결코 죄와 죽음의 문제를 해결할 수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38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자기 스스로를 구원할 수 없는 사람을 위해 하나님은 사랑의 손길을 뻗어 하나님의 계획을 펼치십니다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계획은 바로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예수그리스도이십니다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20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누구시냐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2:6)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그는 근본 하나님의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본체시나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하나님과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동등됨을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취할 것으로 여기지 아니하시고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10:30)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나와 아버지는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하나이니라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하신대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예수님은 눈에 보이지 않는 하나님이 눈에 보이는 사람의 몸으로 오신 하나님 자신이십니다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예수님이 무엇을 하셨느냐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94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롬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5:8)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아직 죄인 되었을 때에 그리스도께서 우리를 위하여 죽으심으로 하나님께서 우리에 대한 자기의 사랑을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확증하셨느니라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7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예수님께서는 죄인 된 우리를 대신해 십자가에 죽으심으로 우리의 모든 죄를 사해 주셨습니다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15:3-4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66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고전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15:3)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받은 것을 먼저 너희에게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전하였노니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이는 성경대로 그리스도께서 우리 죄를 위하여 죽으시고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고전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15:4)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장사 지낸 바 되셨다가 성경대로 사흘 만에 다시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살아나사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예수님께서는 십자가에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죽으신지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사흘 만에 다시 살아나셨습니다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분이 살아나셨다는 것 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부활은 예수님이 우리의 모든 죄를 대신해 죽으셨다는 사실을 증명하는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altLang="ko-KR" dirty="0"/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1:9-11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28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1:9)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말씀을 마치시고 그들이 보는데 올려져 가시니 구름이 그를 가리어 보이지 않게 하더라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1:10)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올라가실 때에 제자들이 자세히 하늘을 쳐다보고 있는데 흰 옷 입은 두 사람이 그들 곁에 서서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1:11)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이르되 갈릴리 사람들아 어찌하여 서서 하늘을 쳐다보느냐 너희 가운데서 하늘로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올려지신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예수는 하늘로 가심을 본 그대로 오시리라 하였느니라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부활하신 예수님은 승천하시고 재림을 약속해 주셨습니다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예수님이 왜 이런 일을 하셨느냐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en-US" altLang="ko-KR" dirty="0"/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27.&lt;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벧전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3:18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벧전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3:18)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그리스도께서도 단번에 죄를 위하여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죽으사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의인으로서 불의한 자를 대신하셨으니 이는 우리를 하나님 앞으로 인도하려 하심이라 육체로는 죽임을 당하시고 영으로는 살리심을 받으셨으니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죄인된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우리를 하나님 앞으로 인도하시기 위해서입니다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당신은 이제 선택을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14:6)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예수께서 이르시되 내가 곧 길이요 진리요 생명이니 나로 말미암지 않고는 아버지께로 올 자가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없느니라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예수님은 자신이 우리를 하나님께로 인도하는 길이요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진리요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생명이라고 말씀하고 계십니다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왜 예수님만이 우리를 하나님께로 인도하실 수 있는 유일한 분이신지 알아야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43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당신은 이제 선택을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5:24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5:24)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진실로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진실로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너희에게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이르노니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 말을 듣고 또 나 보내신 이를 믿는 자는 영생을 얻었고 심판에 이르지 아니하나니 사망에서 생명으로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옮겼느니라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누구든지 예수님께서 죄인을 위해 하신 일에 대해 듣고 믿으면 영생을 얻었고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심판에 이르지 않고 사망에서 생명으로 옮겨진다고 약속하고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02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잠시 당신을 위한 하나님의 사랑의 계획을 말씀드리고 싶습니다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당신의 영혼이 영원을 어디에서 보낼까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해서 사람들이 구원을 얻게 되는가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해서 사람들이 영생을 얻는가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해서 사람들이 하나님의 자녀가 되는가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해서 사람들이 진정한 그리스도인이 되는가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해서 사람들이 죄와 죽음의 문제를 해결하여 그의 영혼이 하나님과 함께 영원을 보낼 수 있게 되는가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해답을 성경을 통해서 나누고 싶습니다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창조주 하나님에 관하여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피조물인 사람에 관하여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하나님과 사람과의 관계성에 관하여 성경을 근거로 말씀을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="1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1.&lt;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딤후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3:16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딤후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3:16)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성경은 하나님의 감동으로 된 것으로 교훈과 책망과 바르게 함과 의로 교육하기에 유익하니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성경은 살아계신 하나님의 말씀이고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변함이 없는 진리의 말씀입니다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성경의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특징은‘선포의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책’이라는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선포라는 것은 사실을 있는 그대로 말하는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성경은 먼저 하나님에 대해 선포하고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="1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4:24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4:24)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하나님은 영이시니 예배하는 자가 영과 진리로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예배할지니라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하나님은 영이라고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영적인 존재입니다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눈에 보이지 않지만 살아계신 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의의 인격을 가지신 분이십니다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="1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52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중요한 것은 믿음이라는 단어입니다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믿음은 막연한 것이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구체적이고 실제적이며 확실한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1:12)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영접하는 자 곧 그 이름을 믿는 자들에게는 하나님의 자녀가 되는 권세를 주셨으니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믿음이란 예수님을 영접하는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3:20)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볼지어다 내가 문 밖에 서서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두드리노니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누구든지 내 음성을 듣고 문을 열면 내가 그에게로 들어가 그와 더불어 먹고 그는 나와 더불어 먹으리라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영접한다는 것은 마음의 문을 열고 예수님을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모셔들이는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예수님을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모셔들인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사람은 하나님께서 처음 사람을 창조하셨을 때와 같이 하나님과의 교제가 회복되고 하나님과 더불어 먹고 마시게 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하나님은 사람에게 영생과 풍성한 삶을 주시고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사람은 하나님을 찬양하고 경배하게 되는 삶을 살게 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10:9-10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롬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10:9)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네가 만일 네 입으로 예수를 주로 시인하며 또 하나님께서 그를 죽은 자 가운데서 살리신 것을 네 마음에 믿으면 구원을 받으리라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롬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10:10)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마음으로 믿어 의에 이르고 입으로 시인하여 구원에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이르느니라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여기에서 중요한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단어는‘믿는다’는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것과‘시인하다’는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예수님께서 죄인들의 죄를 대신하여 죽으시고 다시 살아나셨다는 것을 믿고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마음에 예수님을 자신의 구세주와 주님으로 영접하고 시인하면 구원을 얻는다는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시인한다는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단어에는‘인정한다’는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뜻도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굴복한다’라는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뜻도 있음을 알아야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예수님과 그 분이 하신 일을 인정하는 정도가 아니라 그분을 나의 주인으로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모셔들여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그리스도께 굴복해야 한다는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 그리스도를 마음 뿐만 아니라 삶에서도 나의 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나의 주인으로 모시는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지금까지는 선악의 기준을 내가 가지고 스스로가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주인되어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살았다면 이제는 선악의 기준을 예수님께 돌려드리고 그 분을 내 마음과 삶의 모든 영역에서 주인으로 모시는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622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믿음이란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전인격적이어야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“예수그리스도께서 내 죄를 위해서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죽어주셨구나”라고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아는 것과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“내 죄를 대신해서 죽어 주셨다고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죽어야 하는데 날 대신해서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죽어주셨구나”하는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간절한 마음으로 감사하며 이 사실을 받아들이는 것과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의지적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예수님이 나의 주인이시라는 것을 입술로 고백하고 행동으로 그분이 주인 되심을 인정하고 살아가는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당신은 예수님이 필요한 사람입니까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예수님을 지적으로만 알지는 않습니까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역사적인 인물로만 알고 있지는 않습니까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성인으로만 알고 계시지는 않습니까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당신은 진정으로 인격적으로 예수님을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모셔들이지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않으시겠습니까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기도로 예수님을 영접할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같이 기도하시겠습니다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전해 들은 복음을 통해서 제가 죄인인 것을 깨달았습니다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예수님께서 하나님의 아들이신 것과 저의 죄 때문에 십자가에 죽으시고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부활하신 것을 믿고 받아들입니다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예수님만이 저의 죄를 사하시고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저의 삶을 풍성하게 하실 분임을 고백합니다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 마음대로 살던 길에서 돌이키고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예수님을 저의 구주와 주님으로 믿고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모셔들입니다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 마음과 삶을 다스려 주십시오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예수님의 이름으로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기도드립니다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당신은 이제 예수님을 주인으로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모셔들였습니다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당신은 성경을 통해 구원의 확신을 가질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641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태초에 하나님이 천지를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창조하시니라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하나님께서 천지를 창조하셨음을 선포합니다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1:27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1:27)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하나님이 자기 형상 곧 하나님의 형상대로 사람을 창조하시되 남자와 여자를 창조하시고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하나님께서 사람을 창조하셨음을 선포합니다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하나님께서 사람을 창조하실 때 하나님의 형상대로 만들었다고 말씀하십니다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사람을 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의를 가진 인격체로 만드신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2:7)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여호와 하나님이 땅의 흙으로 사람을 지으시고 생기를 그 코에 불어넣으시니 사람이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생령이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되니라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흙을 재료로 사용해서 사람을 만들고 그 코에 생기 곧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하나님의 생명을 불어 넣었더니 사람이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생령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곧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Living Soul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되었다고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하나님은 영이시고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역시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생령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곧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살아있는 영으로서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영적존재입니다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하나님의 형상대로 만들어졌다는 것은 사람은 지적으로나 도덕적으로나 영적으로 하나님을 닮은 존재라는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하나님의 분신인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하나님은 사람을 하나님의 형상대로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만드셨을까요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10:10)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도둑이 오는 것은 도둑질하고 죽이고 멸망시키려는 것뿐이요 내가 온 것은 양으로 생명을 얻게 하고 더 풍성히 얻게 하려는 것이라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하나님이 사람을 창조하신 목적은 사람과 교제하기 위해서입니다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하나님은 사람에게 영생과 풍성한 삶을 주시고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사람은 하나님을 예배함으로 하나님을 높여 드리는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영생은 하나님과 함께 영원히 사는 삶이고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풍성한 삶은 하나님이 사람에게 주시는 사랑과 기쁨과 평안과 인생의 의미와 목적을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사람은 하나님과 교제할 수 있도록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만들어진“최고의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걸작품”인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6-1.&lt;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1:28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1:28)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그들에게 복을 주시며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그들에게 이르시되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생육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번성하여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충만하라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정복하라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바다의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물고기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하늘의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움직이는 모든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다스리라 하시니라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2:18)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여호와 하나님이 이르시되 사람이 혼자 사는 것이 좋지 아니하니 내가 그를 위하여 돕는 배필을 지으리라 하시니라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하나님이 그들에게 복을 주셨는데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그복이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정복하고 다스리도록 하는 “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통치자”의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축복을 주셨습니다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자녀됨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9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하나님은 사람과 한 가지 언약을 맺으셨습니다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2:17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2:9)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여호와 하나님이 그 땅에서 보기에 아름답고 먹기에 좋은 나무가 나게 하시니 동산 가운데에는 생명 나무와 선악을 알게 하는 나무도 있더라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2:17)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선악을 알게 하는 나무의 열매는 먹지 말라 네가 먹는 날에는 반드시 죽으리라 하시니라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사랑이 많으신 하나님은 로봇이 아닌 하나님의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자녀됨의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특권으로 자유의지를 주셔서 바른 선택을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있도록 두셨습니다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자유롭게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선택할수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있도록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맡겨두셨습니다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두 종류의 나무가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생명나무 실과이다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다른 하나는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선악을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알게하는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실과이다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선악을 결정하는 권한은 창조주 하나님께만 있으므로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피조물인 사람이 선악을 분별하는 하나님의 고유영역을 침범하면 죽게 된다는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한 가지 언약만 지키면 사람은 영생과 풍성한 삶 곧 천국의 삶을 누릴 수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그선택은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후자를 선택한 것이었습니다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그 후에는 사람들이 영생과 풍성한 삶을 경험하지 못한 채 살아가고 있습니다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874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이제부터는 그 이유에 대해서 알아보겠습니다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렘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2:13)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백성이 두 가지 악을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행하였나니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곧 그들이 생수의 근원되는 나를 버린 것과 스스로 웅덩이를 판 것인데 그것은 그 물을 가두지 못할 터진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웅덩이들이니라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사람은 두 가지 악을 행하였는데 그것은 생수 곧 영생과 풍성한 삶의 근원이 되시는 하나님을 버리고 아무리 채워도 채워지지 않는 터진 웅덩이를 판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사실은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34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잘 나타나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3:6)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여자가 그 나무를 본즉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먹음직도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하고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보암직도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하고 지혜롭게 할 만큼 탐스럽기도 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나무인지라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여자가 그 열매를 따먹고 자기와 함께 있는 남편에게도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주매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먹은지라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사람은 하나님이 먹지 말라고 명하신 선악과를 먹음으로써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59:2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59:2)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너희 죄악이 너희와 너희 하나님 사이를 갈라 놓았고 너희 죄가 그의 얼굴을 가리어서 너희에게서 듣지 않으시게 함이니라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하나님과 분리되었습니다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언약이 파기된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이상 영생도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풍성한 삶도 누리지 못하며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하나님도 알지 못하는 그런 존재가 되어 버린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하나님으로부터 분리된 사람을 성경은 이렇게 말씀합니다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7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59:2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59:2)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너희 죄악이 너희와 너희 하나님 사이를 갈라 놓았고 너희 죄가 그의 얼굴을 가리어서 너희에게서 듣지 않으시게 함이니라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하나님과 분리되었습니다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언약이 파기된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이상 영생도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풍성한 삶도 누리지 못하며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하나님도 알지 못하는 그런 존재가 되어 버린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하나님으로부터 분리된 사람을 성경은 이렇게 말씀합니다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387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3:23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롬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3:23)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사람이 죄를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범하였으매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하나님의 영광에 이르지 못하더니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사람은 죄인이라고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죄라는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단어는‘목표에서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빗나가다’라는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뜻을 가지고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하나님께서 지으신 목적에서 빗나간 존재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죄인입니다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죄라는 것은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단어에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가운데 있는 것 같이 자기 자신이 주인이 되어 선과 악의 기준을 결정하는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죄인이라는 사실을 얼마든지 증명할 수가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마치 감기의 증상들을 눈으로 확인할 수 있는 것처럼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죄의 증상들을 사람들에게서 얼마든지 찾아 볼 수가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56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7:21-23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막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7:21)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속에서 곧 사람의 마음에서 나오는 것은 악한 생각 곧 음란과 도둑질과 살인과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막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7:22)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간음과 탐욕과 악독과 속임과 음탕과 질투와 비방과 교만과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우매함이니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막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7:23)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모든 악한 것이 다 속에서 나와서 사람을 더럽게 하느니라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사람의 마음을 촬영할 수 있는 카메라가 있다면 자기 마음을 남들에게 자신 있게 공개할 수 있는 사람은 없을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성경은 사람의 내면에서 나오는 것이 악하다고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사람은 죄인이라는 이름에서 벗어날 수가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4:17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4:17)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사람이 선을 행할 줄 알고도 행하지 아니하면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죄니라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성경은 악한 일 뿐만 아니라 선한 일을 하지 않는 것 자체도 죄로 간주하기 때문에 모든 사람은 죄인이라는 이름에서 벗어날 수가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요일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3:4)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죄를 짓는 자마다 불법을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행하나니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죄는 불법이라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사소한 법 하나를 어기는 것도 죄라고 성경은 단언하고 있기 때문에 사람은 죄인이라는 이름에서 벗어날 수가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16:9)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죄에 대하여라 함은 그들이 나를 믿지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아니함이요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사람은 태어나는 순간부터 그가 복음을 듣기 전까지는 예수님을 믿는 자는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사람은 죄인이라는 이름에서 벗어날 수가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죄의 결과는 무엇일까요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en-US" altLang="ko-KR" dirty="0"/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6:23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롬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6:23)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죄의 삯은 사망이요 하나님의 은사는 그리스도 예수 우리 주 안에 있는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영생이니라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죄의 삯은 사망이라고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사망에는 세 가지 종류가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영적 사망입니다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영적 사망은 하나님과 분리된 상태를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육적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육적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사망은 이 세상에서 몇 년 혹은 몇 십 년을 살다가 생을 마감하는 육신적인 죽음을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영원한 사망입니다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영원한 사망은 하나님과 영적으로 분리된 사람이 육신적인 죽음을 맞이했을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구원의 기회가 없이 영원히 사망하게 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72584-0966-433B-90EF-558590ACDA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3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1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46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9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0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9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5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5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2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48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9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122BB-C182-4F54-B0F8-BA5AA55A1846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1B5A5-1AF4-4A3D-A7C1-9FD67E8A1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3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2.wav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9.png"/><Relationship Id="rId3" Type="http://schemas.openxmlformats.org/officeDocument/2006/relationships/audio" Target="../media/audio2.wav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7.png"/><Relationship Id="rId5" Type="http://schemas.openxmlformats.org/officeDocument/2006/relationships/audio" Target="../media/audio1.wav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audio" Target="../media/audio3.wav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.png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3" Type="http://schemas.openxmlformats.org/officeDocument/2006/relationships/audio" Target="../media/audio2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27.png"/><Relationship Id="rId15" Type="http://schemas.openxmlformats.org/officeDocument/2006/relationships/image" Target="../media/image2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1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32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4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1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10.jpeg"/><Relationship Id="rId4" Type="http://schemas.openxmlformats.org/officeDocument/2006/relationships/image" Target="../media/image3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jpeg"/><Relationship Id="rId7" Type="http://schemas.openxmlformats.org/officeDocument/2006/relationships/image" Target="../media/image3.jpe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3" descr="사람, 히드로충, 밤하늘이(가) 표시된 사진&#10;&#10;자동 생성된 설명">
            <a:extLst>
              <a:ext uri="{FF2B5EF4-FFF2-40B4-BE49-F238E27FC236}">
                <a16:creationId xmlns:a16="http://schemas.microsoft.com/office/drawing/2014/main" id="{A04885AC-A795-4115-B2F5-684C1A9B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t="392" r="8214"/>
          <a:stretch>
            <a:fillRect/>
          </a:stretch>
        </p:blipFill>
        <p:spPr bwMode="auto">
          <a:xfrm>
            <a:off x="0" y="0"/>
            <a:ext cx="9144000" cy="695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>
            <a:extLst>
              <a:ext uri="{FF2B5EF4-FFF2-40B4-BE49-F238E27FC236}">
                <a16:creationId xmlns:a16="http://schemas.microsoft.com/office/drawing/2014/main" id="{6D1C346B-8E5F-4DB4-B507-495448DC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04B2BA87-F179-45AA-B880-5A9227BCA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9275"/>
            <a:ext cx="9144000" cy="1984375"/>
          </a:xfrm>
          <a:prstGeom prst="rect">
            <a:avLst/>
          </a:prstGeom>
          <a:solidFill>
            <a:srgbClr val="D1E3E5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8000">
                <a:latin typeface="Elephant" panose="02020904090505020303" pitchFamily="18" charset="0"/>
                <a:ea typeface="A082울릉도M" pitchFamily="2" charset="-127"/>
              </a:rPr>
              <a:t>Muritdol</a:t>
            </a:r>
            <a:r>
              <a:rPr lang="ko-KR" altLang="en-US" sz="8000">
                <a:latin typeface="Elephant" panose="02020904090505020303" pitchFamily="18" charset="0"/>
                <a:ea typeface="A082울릉도M" pitchFamily="2" charset="-127"/>
              </a:rPr>
              <a:t> </a:t>
            </a:r>
            <a:r>
              <a:rPr lang="en-US" altLang="ko-KR" sz="8000">
                <a:latin typeface="Elephant" panose="02020904090505020303" pitchFamily="18" charset="0"/>
                <a:ea typeface="A082울릉도M" pitchFamily="2" charset="-127"/>
              </a:rPr>
              <a:t>Mission</a:t>
            </a:r>
            <a:endParaRPr lang="ko-KR" altLang="en-US" sz="8000">
              <a:latin typeface="Elephant" panose="02020904090505020303" pitchFamily="18" charset="0"/>
              <a:ea typeface="A082울릉도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FEDD6-83E4-45B6-806A-9122E415A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213100"/>
            <a:ext cx="6551612" cy="1368425"/>
          </a:xfrm>
          <a:prstGeom prst="rect">
            <a:avLst/>
          </a:prstGeom>
          <a:solidFill>
            <a:srgbClr val="D1E3E5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머릿돌 선교회는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,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세계비전을 품고 그리스도를 전파하여 그리스도의 제자를 삼는 교회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!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일제하에서도 순교자적인 신앙을 고수한 숭실에서 처음 시작된 교회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6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7A04F-C865-4882-815D-90028A74C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4724400"/>
            <a:ext cx="65516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머릿돌선교회의 목표</a:t>
            </a:r>
          </a:p>
          <a:p>
            <a:pPr latinLnBrk="0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성숙한 한 명의 그리스도인</a:t>
            </a:r>
            <a:r>
              <a:rPr lang="en-US" altLang="ko-KR" sz="16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! </a:t>
            </a:r>
          </a:p>
          <a:p>
            <a:pPr latinLnBrk="0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헌신된 한 명의 그리스도인</a:t>
            </a:r>
            <a:r>
              <a:rPr lang="en-US" altLang="ko-KR" sz="16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! </a:t>
            </a:r>
          </a:p>
          <a:p>
            <a:pPr latinLnBrk="0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훈련된 한 명의 그리스인</a:t>
            </a:r>
            <a:r>
              <a:rPr lang="en-US" altLang="ko-KR" sz="16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! </a:t>
            </a:r>
          </a:p>
          <a:p>
            <a:pPr latinLnBrk="0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전인적인 리더십을 갖춘 예수님을 닮아가는 그리스도인이 되는 것</a:t>
            </a:r>
            <a:r>
              <a:rPr lang="en-US" altLang="ko-KR" sz="16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! . </a:t>
            </a:r>
            <a:endParaRPr lang="ko-KR" altLang="en-US" sz="160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5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7C6AEC2-5196-47DC-A394-FF2759696625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3" descr="1031">
              <a:extLst>
                <a:ext uri="{FF2B5EF4-FFF2-40B4-BE49-F238E27FC236}">
                  <a16:creationId xmlns:a16="http://schemas.microsoft.com/office/drawing/2014/main" id="{8F0699F2-BC55-4AD4-9404-1300AF66A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3DB1956-49A1-4A29-A7F0-71736C73B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5">
                <a:extLst>
                  <a:ext uri="{FF2B5EF4-FFF2-40B4-BE49-F238E27FC236}">
                    <a16:creationId xmlns:a16="http://schemas.microsoft.com/office/drawing/2014/main" id="{BC066563-1ADB-4E83-8A47-2419A9AE46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6">
                <a:extLst>
                  <a:ext uri="{FF2B5EF4-FFF2-40B4-BE49-F238E27FC236}">
                    <a16:creationId xmlns:a16="http://schemas.microsoft.com/office/drawing/2014/main" id="{7CAF13A9-05C9-49EA-B7B6-E000F119B3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10">
            <a:extLst>
              <a:ext uri="{FF2B5EF4-FFF2-40B4-BE49-F238E27FC236}">
                <a16:creationId xmlns:a16="http://schemas.microsoft.com/office/drawing/2014/main" id="{79B7738F-9D8B-4CE1-92C9-1754E4B13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1F14CB5E-3AE5-453F-BCCD-437E40D49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0B2CDFC3-4BFB-4115-92CD-25F7DAF64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F97CDCE5-C96A-4675-8AAB-574F37F91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C8672B9A-8A7C-4BBA-A735-543EAF302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992F6281-3937-4520-8105-145AD09A0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98E4233C-D750-4E89-89FD-2B157172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7B945D10-68E6-4094-8ADD-C947A353A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1B1B82F3-AEEF-41E6-9139-E6786EB4A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85CCE97C-39E0-4C50-B876-DF53F5559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A894CF68-5929-4E4C-8DC6-6D6B2BFA0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C7C763C8-84C1-4471-A715-CFB28D1E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478F367F-15F6-4186-9E75-3FD67D41E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F36B4C7E-2D58-42CD-A306-C6F0162AE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F43CDD2E-F65D-45C4-902A-69D5B4FEF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25" descr="arrow">
            <a:extLst>
              <a:ext uri="{FF2B5EF4-FFF2-40B4-BE49-F238E27FC236}">
                <a16:creationId xmlns:a16="http://schemas.microsoft.com/office/drawing/2014/main" id="{2B6BF79C-5CC4-43E9-9E9D-0ED1B0E0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26">
            <a:extLst>
              <a:ext uri="{FF2B5EF4-FFF2-40B4-BE49-F238E27FC236}">
                <a16:creationId xmlns:a16="http://schemas.microsoft.com/office/drawing/2014/main" id="{87017155-8B08-419D-9305-FBE34E911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8B20F7FB-99E5-4736-A30A-547318CB9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C7F7ED47-E3D6-4590-9FB6-B25C78300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44CC162F-ECC8-4770-B1D5-C4F327E54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0D514A57-7BE3-4954-AD61-637E4249B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32" descr="60%">
            <a:extLst>
              <a:ext uri="{FF2B5EF4-FFF2-40B4-BE49-F238E27FC236}">
                <a16:creationId xmlns:a16="http://schemas.microsoft.com/office/drawing/2014/main" id="{FAD25F2B-DEE6-4356-A432-729F022D2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70B60359-2A08-49A5-91AD-033621E6C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85DE1E0E-F01F-496A-8606-B511A511E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65222B4F-D23B-4BA2-A66F-3AF782A73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82A4038B-B04E-4573-A429-AE3F4D6D8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F61D3E4A-22AB-4EF8-BD9C-2FD8AA0CA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1A21871-1145-48AB-A422-D3838D94A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4BBD9E14-5038-4F94-848C-D0FC976DE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40">
            <a:extLst>
              <a:ext uri="{FF2B5EF4-FFF2-40B4-BE49-F238E27FC236}">
                <a16:creationId xmlns:a16="http://schemas.microsoft.com/office/drawing/2014/main" id="{CB95F8A5-E838-4966-8774-F5D4AD8B0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41" descr="60%">
            <a:extLst>
              <a:ext uri="{FF2B5EF4-FFF2-40B4-BE49-F238E27FC236}">
                <a16:creationId xmlns:a16="http://schemas.microsoft.com/office/drawing/2014/main" id="{359688A1-6A26-4965-B6C3-4A647BEC1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15CEA388-BA2E-4A01-9BB0-15DD5E02A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43">
            <a:extLst>
              <a:ext uri="{FF2B5EF4-FFF2-40B4-BE49-F238E27FC236}">
                <a16:creationId xmlns:a16="http://schemas.microsoft.com/office/drawing/2014/main" id="{8087DC17-282D-4575-BA10-1DD3301A1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76250"/>
            <a:ext cx="8651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리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189EB428-1EA1-4F30-9277-CC4310A56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41" name="Text Box 45">
            <a:extLst>
              <a:ext uri="{FF2B5EF4-FFF2-40B4-BE49-F238E27FC236}">
                <a16:creationId xmlns:a16="http://schemas.microsoft.com/office/drawing/2014/main" id="{7D65FD2E-4113-49A6-B4C3-90AC7B8CE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989138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  <a:endParaRPr lang="en-US" altLang="ko-KR" sz="5000" b="1"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0B2268EE-A1BC-4DA1-946F-610B1CAD9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pic>
        <p:nvPicPr>
          <p:cNvPr id="43" name="Picture 47" descr="085">
            <a:extLst>
              <a:ext uri="{FF2B5EF4-FFF2-40B4-BE49-F238E27FC236}">
                <a16:creationId xmlns:a16="http://schemas.microsoft.com/office/drawing/2014/main" id="{CF29BAE3-678E-4B3C-A00B-866109E4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8" descr="085">
            <a:extLst>
              <a:ext uri="{FF2B5EF4-FFF2-40B4-BE49-F238E27FC236}">
                <a16:creationId xmlns:a16="http://schemas.microsoft.com/office/drawing/2014/main" id="{D1C2694D-E48D-4728-8F57-DD1D70AB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9" descr="085">
            <a:extLst>
              <a:ext uri="{FF2B5EF4-FFF2-40B4-BE49-F238E27FC236}">
                <a16:creationId xmlns:a16="http://schemas.microsoft.com/office/drawing/2014/main" id="{684A9445-C3E2-458D-92F9-CA0D0D78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0" descr="085">
            <a:extLst>
              <a:ext uri="{FF2B5EF4-FFF2-40B4-BE49-F238E27FC236}">
                <a16:creationId xmlns:a16="http://schemas.microsoft.com/office/drawing/2014/main" id="{5CB89185-4AD3-461E-8814-BB591C43B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51">
            <a:extLst>
              <a:ext uri="{FF2B5EF4-FFF2-40B4-BE49-F238E27FC236}">
                <a16:creationId xmlns:a16="http://schemas.microsoft.com/office/drawing/2014/main" id="{9B6559DF-1846-4443-8CC1-EC015CE91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8" name="Text Box 52">
            <a:extLst>
              <a:ext uri="{FF2B5EF4-FFF2-40B4-BE49-F238E27FC236}">
                <a16:creationId xmlns:a16="http://schemas.microsoft.com/office/drawing/2014/main" id="{4A63D78F-4693-4725-A8AF-0210BE0F8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9" name="Text Box 53">
            <a:extLst>
              <a:ext uri="{FF2B5EF4-FFF2-40B4-BE49-F238E27FC236}">
                <a16:creationId xmlns:a16="http://schemas.microsoft.com/office/drawing/2014/main" id="{FA63F38E-EF43-44EA-A054-4138BE990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50" name="Group 75">
            <a:extLst>
              <a:ext uri="{FF2B5EF4-FFF2-40B4-BE49-F238E27FC236}">
                <a16:creationId xmlns:a16="http://schemas.microsoft.com/office/drawing/2014/main" id="{2FC62729-44B1-49CE-8025-39E1C55D6DEF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5" cy="2557462"/>
            <a:chOff x="-68" y="1819"/>
            <a:chExt cx="1798" cy="1611"/>
          </a:xfrm>
        </p:grpSpPr>
        <p:sp>
          <p:nvSpPr>
            <p:cNvPr id="51" name="Text Box 54" descr="넓은 상향 대각선">
              <a:extLst>
                <a:ext uri="{FF2B5EF4-FFF2-40B4-BE49-F238E27FC236}">
                  <a16:creationId xmlns:a16="http://schemas.microsoft.com/office/drawing/2014/main" id="{EACF309D-CE8B-4346-AB7F-CCC20A5D6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 dirty="0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52" name="Picture 55" descr="087">
              <a:extLst>
                <a:ext uri="{FF2B5EF4-FFF2-40B4-BE49-F238E27FC236}">
                  <a16:creationId xmlns:a16="http://schemas.microsoft.com/office/drawing/2014/main" id="{62CEC6AB-A80C-4A06-94DA-1D334F2DB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 Box 56">
              <a:extLst>
                <a:ext uri="{FF2B5EF4-FFF2-40B4-BE49-F238E27FC236}">
                  <a16:creationId xmlns:a16="http://schemas.microsoft.com/office/drawing/2014/main" id="{610A9966-BDCC-410B-B885-2E1209B07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4" name="Text Box 57">
              <a:extLst>
                <a:ext uri="{FF2B5EF4-FFF2-40B4-BE49-F238E27FC236}">
                  <a16:creationId xmlns:a16="http://schemas.microsoft.com/office/drawing/2014/main" id="{69ACB59A-4329-4E06-89C6-67DABB30A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5" name="Text Box 58">
              <a:extLst>
                <a:ext uri="{FF2B5EF4-FFF2-40B4-BE49-F238E27FC236}">
                  <a16:creationId xmlns:a16="http://schemas.microsoft.com/office/drawing/2014/main" id="{1CBDE2B5-4943-47EC-8548-88054604D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6" name="Text Box 59">
              <a:extLst>
                <a:ext uri="{FF2B5EF4-FFF2-40B4-BE49-F238E27FC236}">
                  <a16:creationId xmlns:a16="http://schemas.microsoft.com/office/drawing/2014/main" id="{5996EA15-1254-49B4-80F5-3B952016A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7" name="Text Box 60">
              <a:extLst>
                <a:ext uri="{FF2B5EF4-FFF2-40B4-BE49-F238E27FC236}">
                  <a16:creationId xmlns:a16="http://schemas.microsoft.com/office/drawing/2014/main" id="{7DF1A801-1F7B-455E-8C93-10C670C11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8" name="Text Box 61">
              <a:extLst>
                <a:ext uri="{FF2B5EF4-FFF2-40B4-BE49-F238E27FC236}">
                  <a16:creationId xmlns:a16="http://schemas.microsoft.com/office/drawing/2014/main" id="{56512DCA-A600-44B8-99A5-E0577187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9" name="Text Box 62">
              <a:extLst>
                <a:ext uri="{FF2B5EF4-FFF2-40B4-BE49-F238E27FC236}">
                  <a16:creationId xmlns:a16="http://schemas.microsoft.com/office/drawing/2014/main" id="{88C0E11C-8BF8-450B-A64F-8CEC116B4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60" name="Text Box 63">
              <a:extLst>
                <a:ext uri="{FF2B5EF4-FFF2-40B4-BE49-F238E27FC236}">
                  <a16:creationId xmlns:a16="http://schemas.microsoft.com/office/drawing/2014/main" id="{508E049A-DE0E-4934-BAF4-40DC05DE9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61" name="Text Box 64">
              <a:extLst>
                <a:ext uri="{FF2B5EF4-FFF2-40B4-BE49-F238E27FC236}">
                  <a16:creationId xmlns:a16="http://schemas.microsoft.com/office/drawing/2014/main" id="{A681E1BA-113C-47A2-8B80-73989C706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62" name="Text Box 65">
              <a:extLst>
                <a:ext uri="{FF2B5EF4-FFF2-40B4-BE49-F238E27FC236}">
                  <a16:creationId xmlns:a16="http://schemas.microsoft.com/office/drawing/2014/main" id="{A48BDC9D-9748-400E-98D1-EBD2079A5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3" name="AutoShape 66">
              <a:extLst>
                <a:ext uri="{FF2B5EF4-FFF2-40B4-BE49-F238E27FC236}">
                  <a16:creationId xmlns:a16="http://schemas.microsoft.com/office/drawing/2014/main" id="{B7F48466-8A9F-4C17-83F9-D0049DA084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4" name="Text Box 67">
              <a:extLst>
                <a:ext uri="{FF2B5EF4-FFF2-40B4-BE49-F238E27FC236}">
                  <a16:creationId xmlns:a16="http://schemas.microsoft.com/office/drawing/2014/main" id="{C71E251D-6913-4D67-8775-901312174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5" name="Text Box 68">
              <a:extLst>
                <a:ext uri="{FF2B5EF4-FFF2-40B4-BE49-F238E27FC236}">
                  <a16:creationId xmlns:a16="http://schemas.microsoft.com/office/drawing/2014/main" id="{091267F6-08EA-4A48-BE95-9F7846A26B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6" name="Text Box 69">
              <a:extLst>
                <a:ext uri="{FF2B5EF4-FFF2-40B4-BE49-F238E27FC236}">
                  <a16:creationId xmlns:a16="http://schemas.microsoft.com/office/drawing/2014/main" id="{89217D50-E7A9-4DD0-A68D-1791768A6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sp>
        <p:nvSpPr>
          <p:cNvPr id="67" name="Text Box 76">
            <a:extLst>
              <a:ext uri="{FF2B5EF4-FFF2-40B4-BE49-F238E27FC236}">
                <a16:creationId xmlns:a16="http://schemas.microsoft.com/office/drawing/2014/main" id="{0B64B268-419B-4D98-BD10-8E66942FA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68" name="Line 77">
            <a:extLst>
              <a:ext uri="{FF2B5EF4-FFF2-40B4-BE49-F238E27FC236}">
                <a16:creationId xmlns:a16="http://schemas.microsoft.com/office/drawing/2014/main" id="{E852282D-1718-40CE-8C32-07F48163E680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69" name="Picture 78" descr="화살표8">
            <a:extLst>
              <a:ext uri="{FF2B5EF4-FFF2-40B4-BE49-F238E27FC236}">
                <a16:creationId xmlns:a16="http://schemas.microsoft.com/office/drawing/2014/main" id="{674BD34C-AD91-439F-8796-1DD247B5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 Box 80">
            <a:extLst>
              <a:ext uri="{FF2B5EF4-FFF2-40B4-BE49-F238E27FC236}">
                <a16:creationId xmlns:a16="http://schemas.microsoft.com/office/drawing/2014/main" id="{8E7E5936-7176-4D6E-B7FE-B3CC5E0D3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sp>
        <p:nvSpPr>
          <p:cNvPr id="71" name="Text Box 82">
            <a:extLst>
              <a:ext uri="{FF2B5EF4-FFF2-40B4-BE49-F238E27FC236}">
                <a16:creationId xmlns:a16="http://schemas.microsoft.com/office/drawing/2014/main" id="{E5B83D1C-FC1B-4231-A6FD-A54D51BD4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2" name="Text Box 83">
            <a:extLst>
              <a:ext uri="{FF2B5EF4-FFF2-40B4-BE49-F238E27FC236}">
                <a16:creationId xmlns:a16="http://schemas.microsoft.com/office/drawing/2014/main" id="{467C1C9C-1848-4839-BA41-5387C1245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3" name="Text Box 84">
            <a:extLst>
              <a:ext uri="{FF2B5EF4-FFF2-40B4-BE49-F238E27FC236}">
                <a16:creationId xmlns:a16="http://schemas.microsoft.com/office/drawing/2014/main" id="{5A4C1D04-E9A7-4B4B-877E-BCC44546C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grpSp>
        <p:nvGrpSpPr>
          <p:cNvPr id="74" name="Group 85">
            <a:extLst>
              <a:ext uri="{FF2B5EF4-FFF2-40B4-BE49-F238E27FC236}">
                <a16:creationId xmlns:a16="http://schemas.microsoft.com/office/drawing/2014/main" id="{6B4A40D0-1629-4540-BB4B-BFF4DC4B4F6F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75" name="Text Box 86">
              <a:extLst>
                <a:ext uri="{FF2B5EF4-FFF2-40B4-BE49-F238E27FC236}">
                  <a16:creationId xmlns:a16="http://schemas.microsoft.com/office/drawing/2014/main" id="{4AC445BD-CE57-4B30-9BAC-88526F01B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76" name="Text Box 87">
              <a:extLst>
                <a:ext uri="{FF2B5EF4-FFF2-40B4-BE49-F238E27FC236}">
                  <a16:creationId xmlns:a16="http://schemas.microsoft.com/office/drawing/2014/main" id="{3AD27F77-68D3-4FC4-9DE5-D7DE7AFC1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77" name="Text Box 88">
              <a:extLst>
                <a:ext uri="{FF2B5EF4-FFF2-40B4-BE49-F238E27FC236}">
                  <a16:creationId xmlns:a16="http://schemas.microsoft.com/office/drawing/2014/main" id="{EA3C50A7-DF9D-4423-8DF2-E1C63C5E9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78" name="Text Box 89">
              <a:extLst>
                <a:ext uri="{FF2B5EF4-FFF2-40B4-BE49-F238E27FC236}">
                  <a16:creationId xmlns:a16="http://schemas.microsoft.com/office/drawing/2014/main" id="{CB1ED035-7EBE-4E9C-8A9D-9665BC11E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grpSp>
        <p:nvGrpSpPr>
          <p:cNvPr id="79" name="Group 95">
            <a:extLst>
              <a:ext uri="{FF2B5EF4-FFF2-40B4-BE49-F238E27FC236}">
                <a16:creationId xmlns:a16="http://schemas.microsoft.com/office/drawing/2014/main" id="{EC052D9C-8DA5-4ABC-B351-2F9947C037C7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80" name="AutoShape 96">
              <a:extLst>
                <a:ext uri="{FF2B5EF4-FFF2-40B4-BE49-F238E27FC236}">
                  <a16:creationId xmlns:a16="http://schemas.microsoft.com/office/drawing/2014/main" id="{77C7A724-CDD0-40CE-A3AB-A652CF6C97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81" name="Text Box 97">
              <a:extLst>
                <a:ext uri="{FF2B5EF4-FFF2-40B4-BE49-F238E27FC236}">
                  <a16:creationId xmlns:a16="http://schemas.microsoft.com/office/drawing/2014/main" id="{5A6290B3-381D-492F-A8D9-9EC722198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82" name="Text Box 98">
              <a:extLst>
                <a:ext uri="{FF2B5EF4-FFF2-40B4-BE49-F238E27FC236}">
                  <a16:creationId xmlns:a16="http://schemas.microsoft.com/office/drawing/2014/main" id="{54D7D26C-FF81-42E9-A7AE-208C1C61C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83" name="Text Box 99">
              <a:extLst>
                <a:ext uri="{FF2B5EF4-FFF2-40B4-BE49-F238E27FC236}">
                  <a16:creationId xmlns:a16="http://schemas.microsoft.com/office/drawing/2014/main" id="{AC05BD55-DB36-4342-964E-6B0EF6B23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84" name="AutoShape 100">
              <a:extLst>
                <a:ext uri="{FF2B5EF4-FFF2-40B4-BE49-F238E27FC236}">
                  <a16:creationId xmlns:a16="http://schemas.microsoft.com/office/drawing/2014/main" id="{D1CB0EF1-D5C3-4E10-A2F9-8CBA94B051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5" name="Text Box 101">
              <a:extLst>
                <a:ext uri="{FF2B5EF4-FFF2-40B4-BE49-F238E27FC236}">
                  <a16:creationId xmlns:a16="http://schemas.microsoft.com/office/drawing/2014/main" id="{EC9BF25D-D85C-463F-BEF8-F2650223F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sp>
        <p:nvSpPr>
          <p:cNvPr id="86" name="Rectangle 79">
            <a:extLst>
              <a:ext uri="{FF2B5EF4-FFF2-40B4-BE49-F238E27FC236}">
                <a16:creationId xmlns:a16="http://schemas.microsoft.com/office/drawing/2014/main" id="{533312BD-DC59-4B92-B643-B7F650505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한 번 죽는 것은 </a:t>
            </a:r>
          </a:p>
          <a:p>
            <a:pPr algn="ctr" eaLnBrk="1" latinLnBrk="1" hangingPunct="1">
              <a:defRPr/>
            </a:pPr>
            <a:r>
              <a:rPr lang="ko-KR" altLang="en-US" b="1"/>
              <a:t>사람에게 </a:t>
            </a:r>
          </a:p>
          <a:p>
            <a:pPr algn="ctr" eaLnBrk="1" latinLnBrk="1" hangingPunct="1">
              <a:defRPr/>
            </a:pPr>
            <a:r>
              <a:rPr lang="ko-KR" altLang="en-US" b="1"/>
              <a:t>정하신 것이요</a:t>
            </a:r>
          </a:p>
          <a:p>
            <a:pPr algn="ctr" eaLnBrk="1" latinLnBrk="1" hangingPunct="1">
              <a:defRPr/>
            </a:pPr>
            <a:r>
              <a:rPr lang="ko-KR" altLang="en-US" b="1"/>
              <a:t>그 후에는 </a:t>
            </a:r>
          </a:p>
          <a:p>
            <a:pPr algn="ctr" eaLnBrk="1" latinLnBrk="1" hangingPunct="1">
              <a:defRPr/>
            </a:pPr>
            <a:r>
              <a:rPr lang="ko-KR" altLang="en-US" b="1"/>
              <a:t>심판이 있으리니</a:t>
            </a:r>
          </a:p>
          <a:p>
            <a:pPr algn="ctr" eaLnBrk="1" latinLnBrk="1" hangingPunct="1"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9:27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sp>
        <p:nvSpPr>
          <p:cNvPr id="87" name="Text Box 102">
            <a:extLst>
              <a:ext uri="{FF2B5EF4-FFF2-40B4-BE49-F238E27FC236}">
                <a16:creationId xmlns:a16="http://schemas.microsoft.com/office/drawing/2014/main" id="{75ED9EDD-0D53-41B8-95D8-D3FBC3C03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972175"/>
            <a:ext cx="2324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영생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천국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pic>
        <p:nvPicPr>
          <p:cNvPr id="88" name="그림 9">
            <a:extLst>
              <a:ext uri="{FF2B5EF4-FFF2-40B4-BE49-F238E27FC236}">
                <a16:creationId xmlns:a16="http://schemas.microsoft.com/office/drawing/2014/main" id="{5BF3EBCC-0252-411F-94B8-03318435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4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85" decel="100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385" decel="100000"/>
                                        <p:tgtEl>
                                          <p:spTgt spid="6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2" dur="385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4" dur="385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85" decel="100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385" decel="100000"/>
                                        <p:tgtEl>
                                          <p:spTgt spid="7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2" dur="385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4" dur="385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2" grpId="0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7DCB6F-542F-494F-BC6C-C3ECBF88EFAF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3" descr="1031">
              <a:extLst>
                <a:ext uri="{FF2B5EF4-FFF2-40B4-BE49-F238E27FC236}">
                  <a16:creationId xmlns:a16="http://schemas.microsoft.com/office/drawing/2014/main" id="{1FAA89E0-8272-4A18-B09A-007296B41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458A35E-9EBA-4FF9-94F6-9065A84FB3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5">
                <a:extLst>
                  <a:ext uri="{FF2B5EF4-FFF2-40B4-BE49-F238E27FC236}">
                    <a16:creationId xmlns:a16="http://schemas.microsoft.com/office/drawing/2014/main" id="{7B13BB58-9D67-43E3-BCF9-8A87904C2F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6">
                <a:extLst>
                  <a:ext uri="{FF2B5EF4-FFF2-40B4-BE49-F238E27FC236}">
                    <a16:creationId xmlns:a16="http://schemas.microsoft.com/office/drawing/2014/main" id="{2FF11D4C-3C76-4E0C-B3A2-620BE220CF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10">
            <a:extLst>
              <a:ext uri="{FF2B5EF4-FFF2-40B4-BE49-F238E27FC236}">
                <a16:creationId xmlns:a16="http://schemas.microsoft.com/office/drawing/2014/main" id="{E5DF3CE0-3FC0-467A-B6A1-7C9A38AFB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B2BE9072-AC88-4425-A070-76491A05A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BD2D95D6-4803-4205-BB58-011E18D83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AE2F6023-A073-44F8-8495-AD387F966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2D41A159-25C4-48B2-9B8A-A9D53080E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808ADD26-508D-4BA3-A6A1-5D24D579E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321E4AE2-808B-4010-88F0-0698FD9D3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29D80D2D-7912-4F54-91B3-7A0A47216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B5226CF4-E128-4CD0-B781-EEA906EF9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43E76442-4E21-4C14-BDEB-A6D4CBBE0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BA0E4DA0-3FBD-493B-9D40-5E8019E39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F55BEF64-D751-4E6D-BFAD-8AAC63127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2C27E249-4CBD-4615-998C-47454E2D9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AE74F641-1EC7-468F-B11A-8899784A5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4352421B-6BB6-4A79-87C3-639F31F93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25" descr="arrow">
            <a:extLst>
              <a:ext uri="{FF2B5EF4-FFF2-40B4-BE49-F238E27FC236}">
                <a16:creationId xmlns:a16="http://schemas.microsoft.com/office/drawing/2014/main" id="{D5FDBD7D-E1C2-4F97-BB07-138A0433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26">
            <a:extLst>
              <a:ext uri="{FF2B5EF4-FFF2-40B4-BE49-F238E27FC236}">
                <a16:creationId xmlns:a16="http://schemas.microsoft.com/office/drawing/2014/main" id="{1B58502F-94B2-4B79-A2D0-869141118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DF86A268-95C9-459B-8100-A1EFCDD67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B7FD77A7-4F65-4574-9C04-BD71D86B0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93CE5A44-8C39-4912-B0E7-E09FB4D87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9F6CF442-CB8C-4E6A-8D89-A98389E20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32" descr="60%">
            <a:extLst>
              <a:ext uri="{FF2B5EF4-FFF2-40B4-BE49-F238E27FC236}">
                <a16:creationId xmlns:a16="http://schemas.microsoft.com/office/drawing/2014/main" id="{1E38AE99-840F-48E2-8149-26955C4E5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 dirty="0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42051C96-C341-4351-8CAF-139BBE145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F41B0B3F-4ACA-4BD6-8939-2814D8F2A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5233D5A8-E231-4D0B-8737-FBF9AD64A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03B6108B-DE1A-4FDE-8DE4-6C7B2F4EF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8A754F48-A3A2-4D13-9867-FEAE515E7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03DC05FC-5FCD-45F5-A0DE-5F1BB0722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E4EB83A1-6E99-4522-82E7-DACFB4189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40">
            <a:extLst>
              <a:ext uri="{FF2B5EF4-FFF2-40B4-BE49-F238E27FC236}">
                <a16:creationId xmlns:a16="http://schemas.microsoft.com/office/drawing/2014/main" id="{94A633C9-3D01-42F2-B5CF-D731C2105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41" descr="60%">
            <a:extLst>
              <a:ext uri="{FF2B5EF4-FFF2-40B4-BE49-F238E27FC236}">
                <a16:creationId xmlns:a16="http://schemas.microsoft.com/office/drawing/2014/main" id="{D4530103-4DAA-40F1-8F95-DC465C6F9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9A9BE775-9C6C-4F47-9FF6-B499146B4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43">
            <a:extLst>
              <a:ext uri="{FF2B5EF4-FFF2-40B4-BE49-F238E27FC236}">
                <a16:creationId xmlns:a16="http://schemas.microsoft.com/office/drawing/2014/main" id="{244157DC-ABA0-40EA-A2E9-A7535B3E0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76250"/>
            <a:ext cx="8651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리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3A960E48-8289-42DA-BDC1-B82458421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41" name="Text Box 45">
            <a:extLst>
              <a:ext uri="{FF2B5EF4-FFF2-40B4-BE49-F238E27FC236}">
                <a16:creationId xmlns:a16="http://schemas.microsoft.com/office/drawing/2014/main" id="{C10E8D85-12DA-4E01-AC50-FA9E1FB6E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989138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  <a:endParaRPr lang="en-US" altLang="ko-KR" sz="5000" b="1"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27F15292-0EA2-4140-AF71-2C6EF5B04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pic>
        <p:nvPicPr>
          <p:cNvPr id="43" name="Picture 47" descr="085">
            <a:extLst>
              <a:ext uri="{FF2B5EF4-FFF2-40B4-BE49-F238E27FC236}">
                <a16:creationId xmlns:a16="http://schemas.microsoft.com/office/drawing/2014/main" id="{9651DE6E-8922-4481-93EA-CFC8F0BA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8" descr="085">
            <a:extLst>
              <a:ext uri="{FF2B5EF4-FFF2-40B4-BE49-F238E27FC236}">
                <a16:creationId xmlns:a16="http://schemas.microsoft.com/office/drawing/2014/main" id="{898F5DE3-C169-4D93-8CDD-3154990C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9" descr="085">
            <a:extLst>
              <a:ext uri="{FF2B5EF4-FFF2-40B4-BE49-F238E27FC236}">
                <a16:creationId xmlns:a16="http://schemas.microsoft.com/office/drawing/2014/main" id="{89EF0D12-12B1-4EB5-9C9F-F8D9062EB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0" descr="085">
            <a:extLst>
              <a:ext uri="{FF2B5EF4-FFF2-40B4-BE49-F238E27FC236}">
                <a16:creationId xmlns:a16="http://schemas.microsoft.com/office/drawing/2014/main" id="{2DCD0CE2-1947-467B-B16B-63F9A078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51">
            <a:extLst>
              <a:ext uri="{FF2B5EF4-FFF2-40B4-BE49-F238E27FC236}">
                <a16:creationId xmlns:a16="http://schemas.microsoft.com/office/drawing/2014/main" id="{63F31C91-D9EC-49F1-9634-EDD0B72D1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8" name="Text Box 52">
            <a:extLst>
              <a:ext uri="{FF2B5EF4-FFF2-40B4-BE49-F238E27FC236}">
                <a16:creationId xmlns:a16="http://schemas.microsoft.com/office/drawing/2014/main" id="{1C9D97FB-4D7C-498A-AEC9-CE563FC4E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9" name="Text Box 53">
            <a:extLst>
              <a:ext uri="{FF2B5EF4-FFF2-40B4-BE49-F238E27FC236}">
                <a16:creationId xmlns:a16="http://schemas.microsoft.com/office/drawing/2014/main" id="{FEDD87AD-D19C-4CCE-8D76-BFFAF0063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50" name="Group 54">
            <a:extLst>
              <a:ext uri="{FF2B5EF4-FFF2-40B4-BE49-F238E27FC236}">
                <a16:creationId xmlns:a16="http://schemas.microsoft.com/office/drawing/2014/main" id="{969AD5AE-4A11-4B11-9D02-3E05F72492DC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6" cy="2557462"/>
            <a:chOff x="-68" y="1819"/>
            <a:chExt cx="1798" cy="1611"/>
          </a:xfrm>
        </p:grpSpPr>
        <p:sp>
          <p:nvSpPr>
            <p:cNvPr id="51" name="Text Box 55" descr="넓은 상향 대각선">
              <a:extLst>
                <a:ext uri="{FF2B5EF4-FFF2-40B4-BE49-F238E27FC236}">
                  <a16:creationId xmlns:a16="http://schemas.microsoft.com/office/drawing/2014/main" id="{D794C072-9257-422D-A7BE-FCD5402A8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52" name="Picture 56" descr="087">
              <a:extLst>
                <a:ext uri="{FF2B5EF4-FFF2-40B4-BE49-F238E27FC236}">
                  <a16:creationId xmlns:a16="http://schemas.microsoft.com/office/drawing/2014/main" id="{52CF8423-9B81-4F45-A4F2-1F07B637B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 Box 57">
              <a:extLst>
                <a:ext uri="{FF2B5EF4-FFF2-40B4-BE49-F238E27FC236}">
                  <a16:creationId xmlns:a16="http://schemas.microsoft.com/office/drawing/2014/main" id="{D20E2D91-E5F9-426A-8D1F-EAFB887B3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4" name="Text Box 58">
              <a:extLst>
                <a:ext uri="{FF2B5EF4-FFF2-40B4-BE49-F238E27FC236}">
                  <a16:creationId xmlns:a16="http://schemas.microsoft.com/office/drawing/2014/main" id="{D78B2C8F-3EEF-482C-A6BB-015865C47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5" name="Text Box 59">
              <a:extLst>
                <a:ext uri="{FF2B5EF4-FFF2-40B4-BE49-F238E27FC236}">
                  <a16:creationId xmlns:a16="http://schemas.microsoft.com/office/drawing/2014/main" id="{C0A27C95-694F-4694-9C26-69737B535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6" name="Text Box 60">
              <a:extLst>
                <a:ext uri="{FF2B5EF4-FFF2-40B4-BE49-F238E27FC236}">
                  <a16:creationId xmlns:a16="http://schemas.microsoft.com/office/drawing/2014/main" id="{16F27814-A2BD-4EB9-8D6F-817E90604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7" name="Text Box 61">
              <a:extLst>
                <a:ext uri="{FF2B5EF4-FFF2-40B4-BE49-F238E27FC236}">
                  <a16:creationId xmlns:a16="http://schemas.microsoft.com/office/drawing/2014/main" id="{B4E823F0-3931-47D3-A839-5D338F94C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8" name="Text Box 62">
              <a:extLst>
                <a:ext uri="{FF2B5EF4-FFF2-40B4-BE49-F238E27FC236}">
                  <a16:creationId xmlns:a16="http://schemas.microsoft.com/office/drawing/2014/main" id="{01062726-BC0D-4F19-8BA9-77A9CFF2B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9" name="Text Box 63">
              <a:extLst>
                <a:ext uri="{FF2B5EF4-FFF2-40B4-BE49-F238E27FC236}">
                  <a16:creationId xmlns:a16="http://schemas.microsoft.com/office/drawing/2014/main" id="{D16CCE02-E533-40CB-BE03-D4F012FD7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60" name="Text Box 64">
              <a:extLst>
                <a:ext uri="{FF2B5EF4-FFF2-40B4-BE49-F238E27FC236}">
                  <a16:creationId xmlns:a16="http://schemas.microsoft.com/office/drawing/2014/main" id="{37F8A6E5-5036-45DC-8452-2FB31B6A5A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61" name="Text Box 65">
              <a:extLst>
                <a:ext uri="{FF2B5EF4-FFF2-40B4-BE49-F238E27FC236}">
                  <a16:creationId xmlns:a16="http://schemas.microsoft.com/office/drawing/2014/main" id="{42700C63-599D-4935-8CAC-AC8B6496F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62" name="Text Box 66">
              <a:extLst>
                <a:ext uri="{FF2B5EF4-FFF2-40B4-BE49-F238E27FC236}">
                  <a16:creationId xmlns:a16="http://schemas.microsoft.com/office/drawing/2014/main" id="{E2364F28-E6EB-4A24-A953-75839024D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3" name="AutoShape 67">
              <a:extLst>
                <a:ext uri="{FF2B5EF4-FFF2-40B4-BE49-F238E27FC236}">
                  <a16:creationId xmlns:a16="http://schemas.microsoft.com/office/drawing/2014/main" id="{BE1A5153-198B-4EAB-BAC5-F0FC44CFDD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4" name="Text Box 68">
              <a:extLst>
                <a:ext uri="{FF2B5EF4-FFF2-40B4-BE49-F238E27FC236}">
                  <a16:creationId xmlns:a16="http://schemas.microsoft.com/office/drawing/2014/main" id="{E89D8ADD-94E1-4305-B18E-73D8E2938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5" name="Text Box 69">
              <a:extLst>
                <a:ext uri="{FF2B5EF4-FFF2-40B4-BE49-F238E27FC236}">
                  <a16:creationId xmlns:a16="http://schemas.microsoft.com/office/drawing/2014/main" id="{1615B3D7-B0E0-444B-B072-C369FC4E9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 dirty="0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6" name="Text Box 70">
              <a:extLst>
                <a:ext uri="{FF2B5EF4-FFF2-40B4-BE49-F238E27FC236}">
                  <a16:creationId xmlns:a16="http://schemas.microsoft.com/office/drawing/2014/main" id="{D297E646-2E79-4E5F-A428-568670F6E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pic>
        <p:nvPicPr>
          <p:cNvPr id="67" name="Picture 73" descr="화살표8">
            <a:extLst>
              <a:ext uri="{FF2B5EF4-FFF2-40B4-BE49-F238E27FC236}">
                <a16:creationId xmlns:a16="http://schemas.microsoft.com/office/drawing/2014/main" id="{73BCBD56-0C49-4E64-89CE-7D3EBEF9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 Box 75">
            <a:extLst>
              <a:ext uri="{FF2B5EF4-FFF2-40B4-BE49-F238E27FC236}">
                <a16:creationId xmlns:a16="http://schemas.microsoft.com/office/drawing/2014/main" id="{31549C8D-D3E1-4579-806E-138A7DCB7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sp>
        <p:nvSpPr>
          <p:cNvPr id="69" name="Text Box 80">
            <a:extLst>
              <a:ext uri="{FF2B5EF4-FFF2-40B4-BE49-F238E27FC236}">
                <a16:creationId xmlns:a16="http://schemas.microsoft.com/office/drawing/2014/main" id="{1458A683-7400-4F23-A1B9-011D6FAC2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899150"/>
            <a:ext cx="2324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불못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지옥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pic>
        <p:nvPicPr>
          <p:cNvPr id="70" name="Picture 81" descr="인간방법">
            <a:extLst>
              <a:ext uri="{FF2B5EF4-FFF2-40B4-BE49-F238E27FC236}">
                <a16:creationId xmlns:a16="http://schemas.microsoft.com/office/drawing/2014/main" id="{C548536A-A1A8-4AE2-B622-5311C543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9972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82">
            <a:extLst>
              <a:ext uri="{FF2B5EF4-FFF2-40B4-BE49-F238E27FC236}">
                <a16:creationId xmlns:a16="http://schemas.microsoft.com/office/drawing/2014/main" id="{C82E5CE0-8F0B-4AFC-9C56-7506278C2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3141663"/>
            <a:ext cx="1231900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선행</a:t>
            </a:r>
            <a:r>
              <a:rPr lang="ko-KR" altLang="en-US" sz="16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72" name="Picture 83" descr="35523122 복사">
            <a:extLst>
              <a:ext uri="{FF2B5EF4-FFF2-40B4-BE49-F238E27FC236}">
                <a16:creationId xmlns:a16="http://schemas.microsoft.com/office/drawing/2014/main" id="{E7045B87-EC6B-4F3A-9C9C-F7012345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 Box 84">
            <a:extLst>
              <a:ext uri="{FF2B5EF4-FFF2-40B4-BE49-F238E27FC236}">
                <a16:creationId xmlns:a16="http://schemas.microsoft.com/office/drawing/2014/main" id="{35C05AEB-26D3-46BC-88FD-8B4D34654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422650"/>
            <a:ext cx="1241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엡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2:8~9)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74" name="Picture 88" descr="화살표8">
            <a:extLst>
              <a:ext uri="{FF2B5EF4-FFF2-40B4-BE49-F238E27FC236}">
                <a16:creationId xmlns:a16="http://schemas.microsoft.com/office/drawing/2014/main" id="{F273045B-68EF-4134-9CD7-9170B1F66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365625"/>
            <a:ext cx="18097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 Box 71">
            <a:extLst>
              <a:ext uri="{FF2B5EF4-FFF2-40B4-BE49-F238E27FC236}">
                <a16:creationId xmlns:a16="http://schemas.microsoft.com/office/drawing/2014/main" id="{A980D05D-4DBD-4F82-B6E4-3B5C97600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76" name="Line 72">
            <a:extLst>
              <a:ext uri="{FF2B5EF4-FFF2-40B4-BE49-F238E27FC236}">
                <a16:creationId xmlns:a16="http://schemas.microsoft.com/office/drawing/2014/main" id="{0DA246A6-90FB-4034-8ACE-C8B5F07E8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7" name="Text Box 76">
            <a:extLst>
              <a:ext uri="{FF2B5EF4-FFF2-40B4-BE49-F238E27FC236}">
                <a16:creationId xmlns:a16="http://schemas.microsoft.com/office/drawing/2014/main" id="{FDC641FF-6B5B-483F-8488-5AF4F3617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8" name="Text Box 77">
            <a:extLst>
              <a:ext uri="{FF2B5EF4-FFF2-40B4-BE49-F238E27FC236}">
                <a16:creationId xmlns:a16="http://schemas.microsoft.com/office/drawing/2014/main" id="{22AB9853-0B43-4280-B2EA-2D0513A3B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9" name="Text Box 78">
            <a:extLst>
              <a:ext uri="{FF2B5EF4-FFF2-40B4-BE49-F238E27FC236}">
                <a16:creationId xmlns:a16="http://schemas.microsoft.com/office/drawing/2014/main" id="{43B99EF1-432A-4595-A80C-0A5C79C1D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DABA2221-3EE9-4FF6-B4CA-0EB46F64C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5553075"/>
            <a:ext cx="136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둘째사망</a:t>
            </a: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81" name="Text Box 87">
            <a:extLst>
              <a:ext uri="{FF2B5EF4-FFF2-40B4-BE49-F238E27FC236}">
                <a16:creationId xmlns:a16="http://schemas.microsoft.com/office/drawing/2014/main" id="{DF60B7DE-53D5-4AFD-9E5D-E6522B0A3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5165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불못</a:t>
            </a:r>
          </a:p>
        </p:txBody>
      </p:sp>
      <p:grpSp>
        <p:nvGrpSpPr>
          <p:cNvPr id="82" name="Group 92">
            <a:extLst>
              <a:ext uri="{FF2B5EF4-FFF2-40B4-BE49-F238E27FC236}">
                <a16:creationId xmlns:a16="http://schemas.microsoft.com/office/drawing/2014/main" id="{61C6B93D-A417-4ABE-A654-A3AD9CEAB0E4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83" name="Text Box 93">
              <a:extLst>
                <a:ext uri="{FF2B5EF4-FFF2-40B4-BE49-F238E27FC236}">
                  <a16:creationId xmlns:a16="http://schemas.microsoft.com/office/drawing/2014/main" id="{AB8F24E7-1F10-437B-B183-C9F32A844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84" name="Text Box 94">
              <a:extLst>
                <a:ext uri="{FF2B5EF4-FFF2-40B4-BE49-F238E27FC236}">
                  <a16:creationId xmlns:a16="http://schemas.microsoft.com/office/drawing/2014/main" id="{CC4B6B83-E0EC-4E1B-9CD3-7A83F5802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85" name="Text Box 95">
              <a:extLst>
                <a:ext uri="{FF2B5EF4-FFF2-40B4-BE49-F238E27FC236}">
                  <a16:creationId xmlns:a16="http://schemas.microsoft.com/office/drawing/2014/main" id="{DACB521E-5407-4623-A5AF-48ED53A45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86" name="Text Box 96">
              <a:extLst>
                <a:ext uri="{FF2B5EF4-FFF2-40B4-BE49-F238E27FC236}">
                  <a16:creationId xmlns:a16="http://schemas.microsoft.com/office/drawing/2014/main" id="{1A50877D-D019-479E-8BE3-5B154D7F9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grpSp>
        <p:nvGrpSpPr>
          <p:cNvPr id="87" name="Group 97">
            <a:extLst>
              <a:ext uri="{FF2B5EF4-FFF2-40B4-BE49-F238E27FC236}">
                <a16:creationId xmlns:a16="http://schemas.microsoft.com/office/drawing/2014/main" id="{53B5EF59-D338-4DFB-9655-55E9945AC39B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88" name="AutoShape 98">
              <a:extLst>
                <a:ext uri="{FF2B5EF4-FFF2-40B4-BE49-F238E27FC236}">
                  <a16:creationId xmlns:a16="http://schemas.microsoft.com/office/drawing/2014/main" id="{4D1A3291-D5C8-4040-B405-1C6251CF37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89" name="Text Box 99">
              <a:extLst>
                <a:ext uri="{FF2B5EF4-FFF2-40B4-BE49-F238E27FC236}">
                  <a16:creationId xmlns:a16="http://schemas.microsoft.com/office/drawing/2014/main" id="{763870A3-1F2C-411A-B574-947B2F478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90" name="Text Box 100">
              <a:extLst>
                <a:ext uri="{FF2B5EF4-FFF2-40B4-BE49-F238E27FC236}">
                  <a16:creationId xmlns:a16="http://schemas.microsoft.com/office/drawing/2014/main" id="{926311BC-C731-4FB5-8BFB-175C16034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91" name="Text Box 101">
              <a:extLst>
                <a:ext uri="{FF2B5EF4-FFF2-40B4-BE49-F238E27FC236}">
                  <a16:creationId xmlns:a16="http://schemas.microsoft.com/office/drawing/2014/main" id="{79D3F455-3354-4E7A-BBAA-4C3BB094BE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92" name="AutoShape 102">
              <a:extLst>
                <a:ext uri="{FF2B5EF4-FFF2-40B4-BE49-F238E27FC236}">
                  <a16:creationId xmlns:a16="http://schemas.microsoft.com/office/drawing/2014/main" id="{5B1D408E-F34F-4272-BBF5-6AD4F5611A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103">
              <a:extLst>
                <a:ext uri="{FF2B5EF4-FFF2-40B4-BE49-F238E27FC236}">
                  <a16:creationId xmlns:a16="http://schemas.microsoft.com/office/drawing/2014/main" id="{B3DC6A22-AB1B-49AC-BE6C-A1D81DBE5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sp>
        <p:nvSpPr>
          <p:cNvPr id="94" name="Rectangle 85">
            <a:extLst>
              <a:ext uri="{FF2B5EF4-FFF2-40B4-BE49-F238E27FC236}">
                <a16:creationId xmlns:a16="http://schemas.microsoft.com/office/drawing/2014/main" id="{D78D78AA-CC7F-43CC-87F4-50721C021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2000" b="1"/>
              <a:t>너희가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그 은혜를 인하여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믿음으로 말미암아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구원을 얻었나니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 이것이 너희에게서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난 것이 아니요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하나님의 선물이라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행위에서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난 것이 아니니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이는 누구든지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자랑치 못하게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함이니라</a:t>
            </a:r>
          </a:p>
          <a:p>
            <a:pPr algn="ctr" eaLnBrk="1" latinLnBrk="1" hangingPunct="1">
              <a:defRPr/>
            </a:pPr>
            <a:r>
              <a:rPr lang="en-US" altLang="ko-KR" sz="2000" b="1"/>
              <a:t>&lt;</a:t>
            </a:r>
            <a:r>
              <a:rPr lang="ko-KR" altLang="en-US" sz="2000" b="1"/>
              <a:t>엡</a:t>
            </a:r>
            <a:r>
              <a:rPr lang="en-US" altLang="ko-KR" sz="2000" b="1"/>
              <a:t>2:8-9</a:t>
            </a:r>
            <a:r>
              <a:rPr lang="ko-KR" altLang="en-US" sz="2000" b="1"/>
              <a:t>절</a:t>
            </a:r>
            <a:r>
              <a:rPr lang="en-US" altLang="ko-KR" sz="2000" b="1"/>
              <a:t>&gt;</a:t>
            </a:r>
            <a:endParaRPr lang="en-US" altLang="ko-KR" sz="2000" b="1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5" name="Text Box 109">
            <a:extLst>
              <a:ext uri="{FF2B5EF4-FFF2-40B4-BE49-F238E27FC236}">
                <a16:creationId xmlns:a16="http://schemas.microsoft.com/office/drawing/2014/main" id="{A114B843-D91A-4021-9981-BF7BA28EE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899150"/>
            <a:ext cx="2324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영생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천국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grpSp>
        <p:nvGrpSpPr>
          <p:cNvPr id="96" name="Group 89">
            <a:extLst>
              <a:ext uri="{FF2B5EF4-FFF2-40B4-BE49-F238E27FC236}">
                <a16:creationId xmlns:a16="http://schemas.microsoft.com/office/drawing/2014/main" id="{AD8BB7BF-BF07-4362-8F9E-3FEE99D17B71}"/>
              </a:ext>
            </a:extLst>
          </p:cNvPr>
          <p:cNvGrpSpPr>
            <a:grpSpLocks/>
          </p:cNvGrpSpPr>
          <p:nvPr/>
        </p:nvGrpSpPr>
        <p:grpSpPr bwMode="auto">
          <a:xfrm>
            <a:off x="-36513" y="0"/>
            <a:ext cx="9180513" cy="6858000"/>
            <a:chOff x="0" y="0"/>
            <a:chExt cx="5760" cy="4320"/>
          </a:xfrm>
        </p:grpSpPr>
        <p:pic>
          <p:nvPicPr>
            <p:cNvPr id="97" name="Picture 90" descr="지옥">
              <a:extLst>
                <a:ext uri="{FF2B5EF4-FFF2-40B4-BE49-F238E27FC236}">
                  <a16:creationId xmlns:a16="http://schemas.microsoft.com/office/drawing/2014/main" id="{C9627DC0-1AA3-44A4-98B9-7A8621BE5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Rectangle 91">
              <a:extLst>
                <a:ext uri="{FF2B5EF4-FFF2-40B4-BE49-F238E27FC236}">
                  <a16:creationId xmlns:a16="http://schemas.microsoft.com/office/drawing/2014/main" id="{AACC644C-6CB7-4875-8B9C-B1DD66A06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1661"/>
              <a:ext cx="4491" cy="2362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그러나 두려워하는 자들과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 믿지 아니하는 자들과 흉악한 자들과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살인자들과 행음자들과 술객들과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우상숭배자들과 모든 거짓말하는 자들은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불과 유황으로 타는 못에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참예하리니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이것이 둘째 사망이라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계</a:t>
              </a:r>
              <a:r>
                <a:rPr lang="en-US" altLang="ko-KR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21:8</a:t>
              </a: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절</a:t>
              </a:r>
              <a:r>
                <a:rPr lang="en-US" altLang="ko-KR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pic>
        <p:nvPicPr>
          <p:cNvPr id="99" name="그림 9">
            <a:extLst>
              <a:ext uri="{FF2B5EF4-FFF2-40B4-BE49-F238E27FC236}">
                <a16:creationId xmlns:a16="http://schemas.microsoft.com/office/drawing/2014/main" id="{C7C60443-7E1D-4E62-A463-48CE73849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3" grpId="0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4B5B11-FB60-4528-97A4-05894BD3B570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3" descr="1031">
              <a:extLst>
                <a:ext uri="{FF2B5EF4-FFF2-40B4-BE49-F238E27FC236}">
                  <a16:creationId xmlns:a16="http://schemas.microsoft.com/office/drawing/2014/main" id="{1607E4C2-74AD-4179-9010-85E82236E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F93EE9E-53A2-47AA-8AFD-F445763FD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5">
                <a:extLst>
                  <a:ext uri="{FF2B5EF4-FFF2-40B4-BE49-F238E27FC236}">
                    <a16:creationId xmlns:a16="http://schemas.microsoft.com/office/drawing/2014/main" id="{E470BA62-BE60-415B-AA8F-973102FC05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6">
                <a:extLst>
                  <a:ext uri="{FF2B5EF4-FFF2-40B4-BE49-F238E27FC236}">
                    <a16:creationId xmlns:a16="http://schemas.microsoft.com/office/drawing/2014/main" id="{AAE19E90-9643-4478-90B0-B0B639EF91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10">
            <a:extLst>
              <a:ext uri="{FF2B5EF4-FFF2-40B4-BE49-F238E27FC236}">
                <a16:creationId xmlns:a16="http://schemas.microsoft.com/office/drawing/2014/main" id="{AAE1428B-2CA4-447D-8067-9CED04533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DD8141C4-5895-4845-AB85-15C1EAD17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A6F310D4-1F71-4E3E-85CE-6664D0550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545965AF-2972-4A52-8DB8-D53A228B6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0CA0A0F3-2E8B-47B3-9F35-0A02781D5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25E523B9-CC64-47D4-80CE-22AB54ED1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B7A65541-A6ED-4C55-A3FB-2215E1795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93B68786-09F4-46A5-846C-D569C9BE0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650F5298-B275-4508-9DE2-AA3BA8993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D1E877CC-7EED-460D-8251-C70284BCC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208DB15E-BEDB-4945-8D0C-1F2202DDF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9E093E6F-2B3F-4304-9474-3B206A91B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C339A8C4-DED0-41DE-9E87-42A7A57EA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A230A880-5F38-4211-8C8F-90EE45AE5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958AB45D-1E85-4573-8C5E-CCEFE2CEE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25" descr="arrow">
            <a:extLst>
              <a:ext uri="{FF2B5EF4-FFF2-40B4-BE49-F238E27FC236}">
                <a16:creationId xmlns:a16="http://schemas.microsoft.com/office/drawing/2014/main" id="{A9E6175B-AB00-4832-9EFC-106089C9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26">
            <a:extLst>
              <a:ext uri="{FF2B5EF4-FFF2-40B4-BE49-F238E27FC236}">
                <a16:creationId xmlns:a16="http://schemas.microsoft.com/office/drawing/2014/main" id="{7ED9E9BD-1B6B-4495-9DB3-A0B7F0FC6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E91E7141-6785-474E-BF25-6ACF6ED47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94C80CD9-B742-4494-B30A-0AB971CD6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0EF2040E-615A-49EA-86C8-CE9263BC2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EAB3CD46-AF10-43DC-B282-BA770D75E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32" descr="60%">
            <a:extLst>
              <a:ext uri="{FF2B5EF4-FFF2-40B4-BE49-F238E27FC236}">
                <a16:creationId xmlns:a16="http://schemas.microsoft.com/office/drawing/2014/main" id="{7BC0ED57-2314-40C0-9F5D-1002C76E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 dirty="0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83694551-F5EC-4723-A23F-C4D8281A2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7B45800D-0279-4395-B505-42A46F569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13C920E2-FF8F-4F4F-BCD1-936907E15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3B413F75-A390-4E0E-A402-434D8A168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5EC7E042-7799-4DAB-81DA-3638A4385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D3CEDF4E-FA95-4CE2-B244-A86831737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306899CF-6618-4932-853E-AC9DF251C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40">
            <a:extLst>
              <a:ext uri="{FF2B5EF4-FFF2-40B4-BE49-F238E27FC236}">
                <a16:creationId xmlns:a16="http://schemas.microsoft.com/office/drawing/2014/main" id="{0E710C51-AC49-4EE8-B065-FD85C2B85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41" descr="60%">
            <a:extLst>
              <a:ext uri="{FF2B5EF4-FFF2-40B4-BE49-F238E27FC236}">
                <a16:creationId xmlns:a16="http://schemas.microsoft.com/office/drawing/2014/main" id="{2EC8652C-AD9C-4EF0-A501-9D8B299EE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EB673D9C-38F2-4991-88D3-A31B05C6D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43">
            <a:extLst>
              <a:ext uri="{FF2B5EF4-FFF2-40B4-BE49-F238E27FC236}">
                <a16:creationId xmlns:a16="http://schemas.microsoft.com/office/drawing/2014/main" id="{6D885F37-7B40-4582-BCE5-B279A5265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76250"/>
            <a:ext cx="8651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리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554CB348-2804-4313-892C-91A79C0E5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41" name="Text Box 45">
            <a:extLst>
              <a:ext uri="{FF2B5EF4-FFF2-40B4-BE49-F238E27FC236}">
                <a16:creationId xmlns:a16="http://schemas.microsoft.com/office/drawing/2014/main" id="{9A87B48F-A3FB-4C02-AC3A-5D23ECE0C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989138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  <a:endParaRPr lang="en-US" altLang="ko-KR" sz="5000" b="1"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61BCD799-2667-4798-B521-A2C864C6F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pic>
        <p:nvPicPr>
          <p:cNvPr id="43" name="Picture 47" descr="085">
            <a:extLst>
              <a:ext uri="{FF2B5EF4-FFF2-40B4-BE49-F238E27FC236}">
                <a16:creationId xmlns:a16="http://schemas.microsoft.com/office/drawing/2014/main" id="{799F5F20-5A23-4031-9EAB-A98D926F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8" descr="085">
            <a:extLst>
              <a:ext uri="{FF2B5EF4-FFF2-40B4-BE49-F238E27FC236}">
                <a16:creationId xmlns:a16="http://schemas.microsoft.com/office/drawing/2014/main" id="{EF767333-1A6A-49CA-AD51-944FEA049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9" descr="085">
            <a:extLst>
              <a:ext uri="{FF2B5EF4-FFF2-40B4-BE49-F238E27FC236}">
                <a16:creationId xmlns:a16="http://schemas.microsoft.com/office/drawing/2014/main" id="{7EB1CDB1-7906-4874-9F85-45A6393E6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0" descr="085">
            <a:extLst>
              <a:ext uri="{FF2B5EF4-FFF2-40B4-BE49-F238E27FC236}">
                <a16:creationId xmlns:a16="http://schemas.microsoft.com/office/drawing/2014/main" id="{4CA603A8-E1B7-4A3B-9AE2-8438C313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51">
            <a:extLst>
              <a:ext uri="{FF2B5EF4-FFF2-40B4-BE49-F238E27FC236}">
                <a16:creationId xmlns:a16="http://schemas.microsoft.com/office/drawing/2014/main" id="{7FF135F7-E92D-4255-808C-461E68CF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8" name="Text Box 52">
            <a:extLst>
              <a:ext uri="{FF2B5EF4-FFF2-40B4-BE49-F238E27FC236}">
                <a16:creationId xmlns:a16="http://schemas.microsoft.com/office/drawing/2014/main" id="{8B8FC8B2-03DE-42B8-B3C6-AB69F36A8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9" name="Text Box 53">
            <a:extLst>
              <a:ext uri="{FF2B5EF4-FFF2-40B4-BE49-F238E27FC236}">
                <a16:creationId xmlns:a16="http://schemas.microsoft.com/office/drawing/2014/main" id="{6CA0DF77-EAFF-40A7-AD20-E9C3774C6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50" name="Group 54">
            <a:extLst>
              <a:ext uri="{FF2B5EF4-FFF2-40B4-BE49-F238E27FC236}">
                <a16:creationId xmlns:a16="http://schemas.microsoft.com/office/drawing/2014/main" id="{ADAC2E11-5599-489B-BB51-304510EB5753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6" cy="2557462"/>
            <a:chOff x="-68" y="1819"/>
            <a:chExt cx="1798" cy="1611"/>
          </a:xfrm>
        </p:grpSpPr>
        <p:sp>
          <p:nvSpPr>
            <p:cNvPr id="51" name="Text Box 55" descr="넓은 상향 대각선">
              <a:extLst>
                <a:ext uri="{FF2B5EF4-FFF2-40B4-BE49-F238E27FC236}">
                  <a16:creationId xmlns:a16="http://schemas.microsoft.com/office/drawing/2014/main" id="{86034D87-5CE6-4CD5-ACE5-09D402AE1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52" name="Picture 56" descr="087">
              <a:extLst>
                <a:ext uri="{FF2B5EF4-FFF2-40B4-BE49-F238E27FC236}">
                  <a16:creationId xmlns:a16="http://schemas.microsoft.com/office/drawing/2014/main" id="{09393B0F-96D4-40F3-9AD6-6CBE72025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 Box 57">
              <a:extLst>
                <a:ext uri="{FF2B5EF4-FFF2-40B4-BE49-F238E27FC236}">
                  <a16:creationId xmlns:a16="http://schemas.microsoft.com/office/drawing/2014/main" id="{D06EFCD0-8CA3-4DDC-A176-9F7894FEB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4" name="Text Box 58">
              <a:extLst>
                <a:ext uri="{FF2B5EF4-FFF2-40B4-BE49-F238E27FC236}">
                  <a16:creationId xmlns:a16="http://schemas.microsoft.com/office/drawing/2014/main" id="{02821554-31AD-4564-9BF4-B80A232E1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5" name="Text Box 59">
              <a:extLst>
                <a:ext uri="{FF2B5EF4-FFF2-40B4-BE49-F238E27FC236}">
                  <a16:creationId xmlns:a16="http://schemas.microsoft.com/office/drawing/2014/main" id="{9F53EB4D-35FC-40B4-B5B3-5B12153DC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6" name="Text Box 60">
              <a:extLst>
                <a:ext uri="{FF2B5EF4-FFF2-40B4-BE49-F238E27FC236}">
                  <a16:creationId xmlns:a16="http://schemas.microsoft.com/office/drawing/2014/main" id="{82FD2FFE-9288-4BC0-9421-CF7372436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7" name="Text Box 61">
              <a:extLst>
                <a:ext uri="{FF2B5EF4-FFF2-40B4-BE49-F238E27FC236}">
                  <a16:creationId xmlns:a16="http://schemas.microsoft.com/office/drawing/2014/main" id="{5384F463-644A-4469-A44A-23AE465FF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8" name="Text Box 62">
              <a:extLst>
                <a:ext uri="{FF2B5EF4-FFF2-40B4-BE49-F238E27FC236}">
                  <a16:creationId xmlns:a16="http://schemas.microsoft.com/office/drawing/2014/main" id="{41675329-B4E9-4836-B33A-8948A710E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9" name="Text Box 63">
              <a:extLst>
                <a:ext uri="{FF2B5EF4-FFF2-40B4-BE49-F238E27FC236}">
                  <a16:creationId xmlns:a16="http://schemas.microsoft.com/office/drawing/2014/main" id="{DCE96974-3707-4095-B013-A804306EF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60" name="Text Box 64">
              <a:extLst>
                <a:ext uri="{FF2B5EF4-FFF2-40B4-BE49-F238E27FC236}">
                  <a16:creationId xmlns:a16="http://schemas.microsoft.com/office/drawing/2014/main" id="{5F38C248-9E9B-440E-9744-349D80F73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61" name="Text Box 65">
              <a:extLst>
                <a:ext uri="{FF2B5EF4-FFF2-40B4-BE49-F238E27FC236}">
                  <a16:creationId xmlns:a16="http://schemas.microsoft.com/office/drawing/2014/main" id="{54734C99-B109-41E6-809D-513A11E16D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62" name="Text Box 66">
              <a:extLst>
                <a:ext uri="{FF2B5EF4-FFF2-40B4-BE49-F238E27FC236}">
                  <a16:creationId xmlns:a16="http://schemas.microsoft.com/office/drawing/2014/main" id="{0F89FEC8-EF0E-4AE2-85AC-2E28DD305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3" name="AutoShape 67">
              <a:extLst>
                <a:ext uri="{FF2B5EF4-FFF2-40B4-BE49-F238E27FC236}">
                  <a16:creationId xmlns:a16="http://schemas.microsoft.com/office/drawing/2014/main" id="{019EB202-997B-45C1-8981-529F7A4923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4" name="Text Box 68">
              <a:extLst>
                <a:ext uri="{FF2B5EF4-FFF2-40B4-BE49-F238E27FC236}">
                  <a16:creationId xmlns:a16="http://schemas.microsoft.com/office/drawing/2014/main" id="{9949F08D-521D-41A9-BCF3-55BADA983B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5" name="Text Box 69">
              <a:extLst>
                <a:ext uri="{FF2B5EF4-FFF2-40B4-BE49-F238E27FC236}">
                  <a16:creationId xmlns:a16="http://schemas.microsoft.com/office/drawing/2014/main" id="{9A7784E7-F1F6-490E-BFF1-CF143E7BC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6" name="Text Box 70">
              <a:extLst>
                <a:ext uri="{FF2B5EF4-FFF2-40B4-BE49-F238E27FC236}">
                  <a16:creationId xmlns:a16="http://schemas.microsoft.com/office/drawing/2014/main" id="{36466EDF-E8D8-488F-9237-0A81A1E6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pic>
        <p:nvPicPr>
          <p:cNvPr id="67" name="Picture 71" descr="화살표8">
            <a:extLst>
              <a:ext uri="{FF2B5EF4-FFF2-40B4-BE49-F238E27FC236}">
                <a16:creationId xmlns:a16="http://schemas.microsoft.com/office/drawing/2014/main" id="{F05465F9-E397-4D76-9A92-8B4DAA9A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 Box 72">
            <a:extLst>
              <a:ext uri="{FF2B5EF4-FFF2-40B4-BE49-F238E27FC236}">
                <a16:creationId xmlns:a16="http://schemas.microsoft.com/office/drawing/2014/main" id="{78BBD16E-5BDB-4F65-BAD8-3A4C867B7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pic>
        <p:nvPicPr>
          <p:cNvPr id="69" name="Picture 74" descr="인간방법">
            <a:extLst>
              <a:ext uri="{FF2B5EF4-FFF2-40B4-BE49-F238E27FC236}">
                <a16:creationId xmlns:a16="http://schemas.microsoft.com/office/drawing/2014/main" id="{42119A97-083E-4C96-A425-565637779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9972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 Box 75">
            <a:extLst>
              <a:ext uri="{FF2B5EF4-FFF2-40B4-BE49-F238E27FC236}">
                <a16:creationId xmlns:a16="http://schemas.microsoft.com/office/drawing/2014/main" id="{0DD8ADF5-A517-464A-8870-1916C0733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3141663"/>
            <a:ext cx="1231900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선행</a:t>
            </a:r>
            <a:r>
              <a:rPr lang="ko-KR" altLang="en-US" sz="16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71" name="Picture 76" descr="35523122 복사">
            <a:extLst>
              <a:ext uri="{FF2B5EF4-FFF2-40B4-BE49-F238E27FC236}">
                <a16:creationId xmlns:a16="http://schemas.microsoft.com/office/drawing/2014/main" id="{AD02D664-020A-4462-BB50-72BE208B7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 Box 77">
            <a:extLst>
              <a:ext uri="{FF2B5EF4-FFF2-40B4-BE49-F238E27FC236}">
                <a16:creationId xmlns:a16="http://schemas.microsoft.com/office/drawing/2014/main" id="{C3604C44-8539-4D36-84EE-F28CBD780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422650"/>
            <a:ext cx="1241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엡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2:8~9)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73" name="Picture 79" descr="화살표8">
            <a:extLst>
              <a:ext uri="{FF2B5EF4-FFF2-40B4-BE49-F238E27FC236}">
                <a16:creationId xmlns:a16="http://schemas.microsoft.com/office/drawing/2014/main" id="{67754F50-DC58-49A0-B810-B0A1BD19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365625"/>
            <a:ext cx="18097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 Box 80">
            <a:extLst>
              <a:ext uri="{FF2B5EF4-FFF2-40B4-BE49-F238E27FC236}">
                <a16:creationId xmlns:a16="http://schemas.microsoft.com/office/drawing/2014/main" id="{F569905C-B2AD-4707-9FE7-C9C5CB713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75" name="Line 81">
            <a:extLst>
              <a:ext uri="{FF2B5EF4-FFF2-40B4-BE49-F238E27FC236}">
                <a16:creationId xmlns:a16="http://schemas.microsoft.com/office/drawing/2014/main" id="{E20CA314-8935-4D1F-B06A-91111F698FCE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6" name="Text Box 82">
            <a:extLst>
              <a:ext uri="{FF2B5EF4-FFF2-40B4-BE49-F238E27FC236}">
                <a16:creationId xmlns:a16="http://schemas.microsoft.com/office/drawing/2014/main" id="{D9335B20-4F59-4AD3-A959-713C4397B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7" name="Text Box 83">
            <a:extLst>
              <a:ext uri="{FF2B5EF4-FFF2-40B4-BE49-F238E27FC236}">
                <a16:creationId xmlns:a16="http://schemas.microsoft.com/office/drawing/2014/main" id="{0582702B-03B4-42A6-BAE8-458141895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8" name="Text Box 84">
            <a:extLst>
              <a:ext uri="{FF2B5EF4-FFF2-40B4-BE49-F238E27FC236}">
                <a16:creationId xmlns:a16="http://schemas.microsoft.com/office/drawing/2014/main" id="{F0BF619D-025E-4540-97CF-00120073C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sp>
        <p:nvSpPr>
          <p:cNvPr id="79" name="Text Box 85">
            <a:extLst>
              <a:ext uri="{FF2B5EF4-FFF2-40B4-BE49-F238E27FC236}">
                <a16:creationId xmlns:a16="http://schemas.microsoft.com/office/drawing/2014/main" id="{0F8AEC65-640F-4326-AC0C-31F26B605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5553075"/>
            <a:ext cx="136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둘째사망</a:t>
            </a: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80" name="Text Box 86">
            <a:extLst>
              <a:ext uri="{FF2B5EF4-FFF2-40B4-BE49-F238E27FC236}">
                <a16:creationId xmlns:a16="http://schemas.microsoft.com/office/drawing/2014/main" id="{E3CC5E3B-71D5-4AE7-A5EA-EC64466E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5165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불못</a:t>
            </a:r>
          </a:p>
        </p:txBody>
      </p:sp>
      <p:pic>
        <p:nvPicPr>
          <p:cNvPr id="81" name="Picture 87" descr="인간방법">
            <a:extLst>
              <a:ext uri="{FF2B5EF4-FFF2-40B4-BE49-F238E27FC236}">
                <a16:creationId xmlns:a16="http://schemas.microsoft.com/office/drawing/2014/main" id="{3A281790-8739-4104-9047-481B4DEE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8608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 Box 88">
            <a:extLst>
              <a:ext uri="{FF2B5EF4-FFF2-40B4-BE49-F238E27FC236}">
                <a16:creationId xmlns:a16="http://schemas.microsoft.com/office/drawing/2014/main" id="{BC45D9E7-410C-479C-B8A9-9B17D37D7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40052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지식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3" name="Picture 89" descr="35523122 복사">
            <a:extLst>
              <a:ext uri="{FF2B5EF4-FFF2-40B4-BE49-F238E27FC236}">
                <a16:creationId xmlns:a16="http://schemas.microsoft.com/office/drawing/2014/main" id="{A86A0164-407F-4A39-B5B2-08CB29873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9068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 Box 90">
            <a:extLst>
              <a:ext uri="{FF2B5EF4-FFF2-40B4-BE49-F238E27FC236}">
                <a16:creationId xmlns:a16="http://schemas.microsoft.com/office/drawing/2014/main" id="{46F7A46A-E678-46FE-967D-D384CA008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4286250"/>
            <a:ext cx="1290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고전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1:21)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5" name="Picture 92" descr="인간방법">
            <a:extLst>
              <a:ext uri="{FF2B5EF4-FFF2-40B4-BE49-F238E27FC236}">
                <a16:creationId xmlns:a16="http://schemas.microsoft.com/office/drawing/2014/main" id="{E89CC1A0-33A5-4FD4-83AD-9D155CD1F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7244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 Box 93">
            <a:extLst>
              <a:ext uri="{FF2B5EF4-FFF2-40B4-BE49-F238E27FC236}">
                <a16:creationId xmlns:a16="http://schemas.microsoft.com/office/drawing/2014/main" id="{705CEB97-7687-4805-A550-A3447A5E1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48688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도덕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7" name="Picture 94" descr="35523122 복사">
            <a:extLst>
              <a:ext uri="{FF2B5EF4-FFF2-40B4-BE49-F238E27FC236}">
                <a16:creationId xmlns:a16="http://schemas.microsoft.com/office/drawing/2014/main" id="{A0BC3C67-FAF5-47A3-8B77-07EF3AE49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704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 Box 95">
            <a:extLst>
              <a:ext uri="{FF2B5EF4-FFF2-40B4-BE49-F238E27FC236}">
                <a16:creationId xmlns:a16="http://schemas.microsoft.com/office/drawing/2014/main" id="{22BA982D-7669-475A-9D25-F89FD6EDB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925" y="515778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17:9)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9" name="Picture 97" descr="인간방법">
            <a:extLst>
              <a:ext uri="{FF2B5EF4-FFF2-40B4-BE49-F238E27FC236}">
                <a16:creationId xmlns:a16="http://schemas.microsoft.com/office/drawing/2014/main" id="{9940CE83-6D82-4320-9806-D145D4ACB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592763"/>
            <a:ext cx="15843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 Box 98">
            <a:extLst>
              <a:ext uri="{FF2B5EF4-FFF2-40B4-BE49-F238E27FC236}">
                <a16:creationId xmlns:a16="http://schemas.microsoft.com/office/drawing/2014/main" id="{EF09AD69-6325-445C-90B3-303A970D1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37225"/>
            <a:ext cx="1165225" cy="3667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종교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91" name="Picture 99" descr="35523122 복사">
            <a:extLst>
              <a:ext uri="{FF2B5EF4-FFF2-40B4-BE49-F238E27FC236}">
                <a16:creationId xmlns:a16="http://schemas.microsoft.com/office/drawing/2014/main" id="{C3B62CAD-C3A3-47DD-8381-7DE5DE7EB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661025"/>
            <a:ext cx="668338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Text Box 100">
            <a:extLst>
              <a:ext uri="{FF2B5EF4-FFF2-40B4-BE49-F238E27FC236}">
                <a16:creationId xmlns:a16="http://schemas.microsoft.com/office/drawing/2014/main" id="{2047815F-AA87-4EB6-A207-2E2484EF4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018213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행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4:12)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grpSp>
        <p:nvGrpSpPr>
          <p:cNvPr id="93" name="Group 102">
            <a:extLst>
              <a:ext uri="{FF2B5EF4-FFF2-40B4-BE49-F238E27FC236}">
                <a16:creationId xmlns:a16="http://schemas.microsoft.com/office/drawing/2014/main" id="{63D2E11A-066B-4E35-823B-5DD8081015E9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94" name="Text Box 103">
              <a:extLst>
                <a:ext uri="{FF2B5EF4-FFF2-40B4-BE49-F238E27FC236}">
                  <a16:creationId xmlns:a16="http://schemas.microsoft.com/office/drawing/2014/main" id="{931DFE9D-69D2-4D93-99E1-C52FD0E5F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95" name="Text Box 104">
              <a:extLst>
                <a:ext uri="{FF2B5EF4-FFF2-40B4-BE49-F238E27FC236}">
                  <a16:creationId xmlns:a16="http://schemas.microsoft.com/office/drawing/2014/main" id="{2045A65E-F313-4E0E-98A8-9284DD0F6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96" name="Text Box 105">
              <a:extLst>
                <a:ext uri="{FF2B5EF4-FFF2-40B4-BE49-F238E27FC236}">
                  <a16:creationId xmlns:a16="http://schemas.microsoft.com/office/drawing/2014/main" id="{7768DB88-E3A3-49A9-B790-C2E958D7B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97" name="Text Box 106">
              <a:extLst>
                <a:ext uri="{FF2B5EF4-FFF2-40B4-BE49-F238E27FC236}">
                  <a16:creationId xmlns:a16="http://schemas.microsoft.com/office/drawing/2014/main" id="{BEB83196-DD68-42C3-9F9E-C3565B151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grpSp>
        <p:nvGrpSpPr>
          <p:cNvPr id="98" name="Group 107">
            <a:extLst>
              <a:ext uri="{FF2B5EF4-FFF2-40B4-BE49-F238E27FC236}">
                <a16:creationId xmlns:a16="http://schemas.microsoft.com/office/drawing/2014/main" id="{103A7D5F-474F-477F-A6C4-5981888561CB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99" name="AutoShape 108">
              <a:extLst>
                <a:ext uri="{FF2B5EF4-FFF2-40B4-BE49-F238E27FC236}">
                  <a16:creationId xmlns:a16="http://schemas.microsoft.com/office/drawing/2014/main" id="{AF95BD0F-74CE-4B05-ABE8-F8B31E5B99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100" name="Text Box 109">
              <a:extLst>
                <a:ext uri="{FF2B5EF4-FFF2-40B4-BE49-F238E27FC236}">
                  <a16:creationId xmlns:a16="http://schemas.microsoft.com/office/drawing/2014/main" id="{313E14A7-9D62-4CCD-9343-08416876D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101" name="Text Box 110">
              <a:extLst>
                <a:ext uri="{FF2B5EF4-FFF2-40B4-BE49-F238E27FC236}">
                  <a16:creationId xmlns:a16="http://schemas.microsoft.com/office/drawing/2014/main" id="{D97217E9-B6FD-4923-B3B6-A2DBB9C0A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102" name="Text Box 111">
              <a:extLst>
                <a:ext uri="{FF2B5EF4-FFF2-40B4-BE49-F238E27FC236}">
                  <a16:creationId xmlns:a16="http://schemas.microsoft.com/office/drawing/2014/main" id="{3C9A69F4-3C6E-4DEB-A6C2-F3F2BB0EE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103" name="AutoShape 112">
              <a:extLst>
                <a:ext uri="{FF2B5EF4-FFF2-40B4-BE49-F238E27FC236}">
                  <a16:creationId xmlns:a16="http://schemas.microsoft.com/office/drawing/2014/main" id="{849752F7-A001-40BB-A756-ABAE8D87B1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" name="Text Box 113">
              <a:extLst>
                <a:ext uri="{FF2B5EF4-FFF2-40B4-BE49-F238E27FC236}">
                  <a16:creationId xmlns:a16="http://schemas.microsoft.com/office/drawing/2014/main" id="{502FCB38-97CC-4961-BFA1-F6BF89312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sp>
        <p:nvSpPr>
          <p:cNvPr id="105" name="Rectangle 101">
            <a:extLst>
              <a:ext uri="{FF2B5EF4-FFF2-40B4-BE49-F238E27FC236}">
                <a16:creationId xmlns:a16="http://schemas.microsoft.com/office/drawing/2014/main" id="{A3056AEB-2BD5-4AB9-81E5-4593A8083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다른 이로서는 </a:t>
            </a:r>
          </a:p>
          <a:p>
            <a:pPr algn="ctr" eaLnBrk="1" latinLnBrk="1" hangingPunct="1">
              <a:defRPr/>
            </a:pPr>
            <a:r>
              <a:rPr lang="ko-KR" altLang="en-US" b="1"/>
              <a:t>구원을 </a:t>
            </a:r>
          </a:p>
          <a:p>
            <a:pPr algn="ctr" eaLnBrk="1" latinLnBrk="1" hangingPunct="1">
              <a:defRPr/>
            </a:pPr>
            <a:r>
              <a:rPr lang="ko-KR" altLang="en-US" b="1"/>
              <a:t>얻을 수 없나니</a:t>
            </a:r>
          </a:p>
          <a:p>
            <a:pPr algn="ctr" eaLnBrk="1" latinLnBrk="1" hangingPunct="1">
              <a:defRPr/>
            </a:pPr>
            <a:r>
              <a:rPr lang="ko-KR" altLang="en-US" b="1"/>
              <a:t>천하 인간에 </a:t>
            </a:r>
          </a:p>
          <a:p>
            <a:pPr algn="ctr" eaLnBrk="1" latinLnBrk="1" hangingPunct="1">
              <a:defRPr/>
            </a:pPr>
            <a:r>
              <a:rPr lang="ko-KR" altLang="en-US" b="1"/>
              <a:t>구원을 얻을 만한 </a:t>
            </a:r>
          </a:p>
          <a:p>
            <a:pPr algn="ctr" eaLnBrk="1" latinLnBrk="1" hangingPunct="1">
              <a:defRPr/>
            </a:pPr>
            <a:r>
              <a:rPr lang="ko-KR" altLang="en-US" b="1"/>
              <a:t>다른 이름을 </a:t>
            </a:r>
          </a:p>
          <a:p>
            <a:pPr algn="ctr" eaLnBrk="1" latinLnBrk="1" hangingPunct="1">
              <a:defRPr/>
            </a:pPr>
            <a:r>
              <a:rPr lang="ko-KR" altLang="en-US" b="1"/>
              <a:t>우리에게 주신 일이</a:t>
            </a:r>
          </a:p>
          <a:p>
            <a:pPr algn="ctr" eaLnBrk="1" latinLnBrk="1" hangingPunct="1">
              <a:defRPr/>
            </a:pPr>
            <a:r>
              <a:rPr lang="ko-KR" altLang="en-US" b="1"/>
              <a:t>없음이니라</a:t>
            </a:r>
          </a:p>
          <a:p>
            <a:pPr algn="ctr" eaLnBrk="1" latinLnBrk="1" hangingPunct="1">
              <a:defRPr/>
            </a:pPr>
            <a:r>
              <a:rPr lang="ko-KR" altLang="en-US" b="1"/>
              <a:t>하였더라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행</a:t>
            </a:r>
            <a:r>
              <a:rPr lang="en-US" altLang="ko-KR" b="1"/>
              <a:t>4:12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  <a:endParaRPr lang="en-US" altLang="ko-KR" b="1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06" name="Rectangle 96">
            <a:extLst>
              <a:ext uri="{FF2B5EF4-FFF2-40B4-BE49-F238E27FC236}">
                <a16:creationId xmlns:a16="http://schemas.microsoft.com/office/drawing/2014/main" id="{1A5C3ACC-7214-4DDA-A7DE-23AA7B802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만물보다 거짓되고</a:t>
            </a:r>
          </a:p>
          <a:p>
            <a:pPr algn="ctr" eaLnBrk="1" latinLnBrk="1" hangingPunct="1">
              <a:defRPr/>
            </a:pPr>
            <a:r>
              <a:rPr lang="ko-KR" altLang="en-US" b="1"/>
              <a:t>심히 부패한 것은</a:t>
            </a:r>
          </a:p>
          <a:p>
            <a:pPr algn="ctr" eaLnBrk="1" latinLnBrk="1" hangingPunct="1">
              <a:defRPr/>
            </a:pPr>
            <a:r>
              <a:rPr lang="ko-KR" altLang="en-US" b="1"/>
              <a:t>마음이라</a:t>
            </a:r>
          </a:p>
          <a:p>
            <a:pPr algn="ctr" eaLnBrk="1" latinLnBrk="1" hangingPunct="1">
              <a:defRPr/>
            </a:pPr>
            <a:r>
              <a:rPr lang="ko-KR" altLang="en-US" b="1"/>
              <a:t>누가 능히 </a:t>
            </a:r>
          </a:p>
          <a:p>
            <a:pPr algn="ctr" eaLnBrk="1" latinLnBrk="1" hangingPunct="1">
              <a:defRPr/>
            </a:pPr>
            <a:r>
              <a:rPr lang="ko-KR" altLang="en-US" b="1"/>
              <a:t>이를 알리요 마는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렘</a:t>
            </a:r>
            <a:r>
              <a:rPr lang="en-US" altLang="ko-KR" b="1"/>
              <a:t>17:9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</a:p>
          <a:p>
            <a:pPr algn="ctr" eaLnBrk="1" latinLnBrk="1" hangingPunct="1">
              <a:defRPr/>
            </a:pPr>
            <a:endParaRPr lang="en-US" altLang="ko-KR" b="1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07" name="Rectangle 91">
            <a:extLst>
              <a:ext uri="{FF2B5EF4-FFF2-40B4-BE49-F238E27FC236}">
                <a16:creationId xmlns:a16="http://schemas.microsoft.com/office/drawing/2014/main" id="{0EFFCFC6-052E-44F4-A673-22BBEA426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2000" b="1"/>
              <a:t>하나님의 지혜에 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있어서는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 이 세상이 자기 지혜로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하나님을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알지 못하는 고로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하나님께서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전도의 미련한 것으로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믿는 자들을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구원하시기를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기뻐하셨도다</a:t>
            </a:r>
          </a:p>
          <a:p>
            <a:pPr algn="ctr" eaLnBrk="1" latinLnBrk="1" hangingPunct="1">
              <a:defRPr/>
            </a:pPr>
            <a:r>
              <a:rPr lang="en-US" altLang="ko-KR" sz="2000" b="1"/>
              <a:t>&lt;</a:t>
            </a:r>
            <a:r>
              <a:rPr lang="ko-KR" altLang="en-US" sz="2000" b="1"/>
              <a:t>고전</a:t>
            </a:r>
            <a:r>
              <a:rPr lang="en-US" altLang="ko-KR" sz="2000" b="1"/>
              <a:t>1:21</a:t>
            </a:r>
            <a:r>
              <a:rPr lang="ko-KR" altLang="en-US" sz="2000" b="1"/>
              <a:t>절</a:t>
            </a:r>
            <a:r>
              <a:rPr lang="en-US" altLang="ko-KR" sz="2000" b="1"/>
              <a:t>&gt;</a:t>
            </a:r>
            <a:endParaRPr lang="en-US" altLang="ko-KR" sz="2000" b="1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08" name="Group 119">
            <a:extLst>
              <a:ext uri="{FF2B5EF4-FFF2-40B4-BE49-F238E27FC236}">
                <a16:creationId xmlns:a16="http://schemas.microsoft.com/office/drawing/2014/main" id="{E19E1E85-7F5E-4CC0-8371-7E35E6EC658F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5899150"/>
            <a:ext cx="8856662" cy="625475"/>
            <a:chOff x="113" y="3716"/>
            <a:chExt cx="5579" cy="394"/>
          </a:xfrm>
        </p:grpSpPr>
        <p:sp>
          <p:nvSpPr>
            <p:cNvPr id="109" name="Text Box 117">
              <a:extLst>
                <a:ext uri="{FF2B5EF4-FFF2-40B4-BE49-F238E27FC236}">
                  <a16:creationId xmlns:a16="http://schemas.microsoft.com/office/drawing/2014/main" id="{375A6D42-EB2D-495A-B1A5-4FF4D76950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불못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지옥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110" name="Text Box 118">
              <a:extLst>
                <a:ext uri="{FF2B5EF4-FFF2-40B4-BE49-F238E27FC236}">
                  <a16:creationId xmlns:a16="http://schemas.microsoft.com/office/drawing/2014/main" id="{D5DBDF92-A150-4E81-B851-6B1E1A23E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영생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천국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</p:grpSp>
      <p:pic>
        <p:nvPicPr>
          <p:cNvPr id="111" name="그림 9">
            <a:extLst>
              <a:ext uri="{FF2B5EF4-FFF2-40B4-BE49-F238E27FC236}">
                <a16:creationId xmlns:a16="http://schemas.microsoft.com/office/drawing/2014/main" id="{FDB265BD-A102-47E0-B673-6C00CA0C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09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/>
      <p:bldP spid="86" grpId="0" autoUpdateAnimBg="0"/>
      <p:bldP spid="88" grpId="0" autoUpdateAnimBg="0"/>
      <p:bldP spid="90" grpId="0" autoUpdateAnimBg="0"/>
      <p:bldP spid="9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7">
            <a:extLst>
              <a:ext uri="{FF2B5EF4-FFF2-40B4-BE49-F238E27FC236}">
                <a16:creationId xmlns:a16="http://schemas.microsoft.com/office/drawing/2014/main" id="{F3E69403-B491-4150-82C0-9CD3AEF8B922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368" descr="1031">
              <a:extLst>
                <a:ext uri="{FF2B5EF4-FFF2-40B4-BE49-F238E27FC236}">
                  <a16:creationId xmlns:a16="http://schemas.microsoft.com/office/drawing/2014/main" id="{67C7476E-03CF-49BC-B608-F74E73559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369">
              <a:extLst>
                <a:ext uri="{FF2B5EF4-FFF2-40B4-BE49-F238E27FC236}">
                  <a16:creationId xmlns:a16="http://schemas.microsoft.com/office/drawing/2014/main" id="{0DFBF385-3A94-43C1-A050-D61C5BAECA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370">
                <a:extLst>
                  <a:ext uri="{FF2B5EF4-FFF2-40B4-BE49-F238E27FC236}">
                    <a16:creationId xmlns:a16="http://schemas.microsoft.com/office/drawing/2014/main" id="{54575A5F-8CE9-4C42-97C4-261118A9E7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371">
                <a:extLst>
                  <a:ext uri="{FF2B5EF4-FFF2-40B4-BE49-F238E27FC236}">
                    <a16:creationId xmlns:a16="http://schemas.microsoft.com/office/drawing/2014/main" id="{BB4768A9-0E91-4E24-BDD7-8F937F9A8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372">
            <a:extLst>
              <a:ext uri="{FF2B5EF4-FFF2-40B4-BE49-F238E27FC236}">
                <a16:creationId xmlns:a16="http://schemas.microsoft.com/office/drawing/2014/main" id="{414B5515-F3B3-4AEF-AD20-BFA24542C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373">
            <a:extLst>
              <a:ext uri="{FF2B5EF4-FFF2-40B4-BE49-F238E27FC236}">
                <a16:creationId xmlns:a16="http://schemas.microsoft.com/office/drawing/2014/main" id="{252A4C37-3946-4897-BFF6-725EBD808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374">
            <a:extLst>
              <a:ext uri="{FF2B5EF4-FFF2-40B4-BE49-F238E27FC236}">
                <a16:creationId xmlns:a16="http://schemas.microsoft.com/office/drawing/2014/main" id="{704A107F-28B6-4451-A054-4E115E925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375">
            <a:extLst>
              <a:ext uri="{FF2B5EF4-FFF2-40B4-BE49-F238E27FC236}">
                <a16:creationId xmlns:a16="http://schemas.microsoft.com/office/drawing/2014/main" id="{6078DBD5-D601-4718-B392-89B41F668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376">
            <a:extLst>
              <a:ext uri="{FF2B5EF4-FFF2-40B4-BE49-F238E27FC236}">
                <a16:creationId xmlns:a16="http://schemas.microsoft.com/office/drawing/2014/main" id="{C19A5B26-B72C-4ECE-9462-76591F251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377">
            <a:extLst>
              <a:ext uri="{FF2B5EF4-FFF2-40B4-BE49-F238E27FC236}">
                <a16:creationId xmlns:a16="http://schemas.microsoft.com/office/drawing/2014/main" id="{B636363C-CC2A-45D0-90DD-B5CBF6BEB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378">
            <a:extLst>
              <a:ext uri="{FF2B5EF4-FFF2-40B4-BE49-F238E27FC236}">
                <a16:creationId xmlns:a16="http://schemas.microsoft.com/office/drawing/2014/main" id="{DAD7F1EF-0899-43CB-B5E1-FA3C168E8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379">
            <a:extLst>
              <a:ext uri="{FF2B5EF4-FFF2-40B4-BE49-F238E27FC236}">
                <a16:creationId xmlns:a16="http://schemas.microsoft.com/office/drawing/2014/main" id="{49776D8C-3364-411E-A9C7-B6CEAA1B0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380">
            <a:extLst>
              <a:ext uri="{FF2B5EF4-FFF2-40B4-BE49-F238E27FC236}">
                <a16:creationId xmlns:a16="http://schemas.microsoft.com/office/drawing/2014/main" id="{F0995B9B-D6CA-432B-9B77-24B45F885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381">
            <a:extLst>
              <a:ext uri="{FF2B5EF4-FFF2-40B4-BE49-F238E27FC236}">
                <a16:creationId xmlns:a16="http://schemas.microsoft.com/office/drawing/2014/main" id="{85CFC43E-C230-4ED3-A53A-14C5948A3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382">
            <a:extLst>
              <a:ext uri="{FF2B5EF4-FFF2-40B4-BE49-F238E27FC236}">
                <a16:creationId xmlns:a16="http://schemas.microsoft.com/office/drawing/2014/main" id="{8301D752-BA6F-47C4-A0E1-5B9CD6AFC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383">
            <a:extLst>
              <a:ext uri="{FF2B5EF4-FFF2-40B4-BE49-F238E27FC236}">
                <a16:creationId xmlns:a16="http://schemas.microsoft.com/office/drawing/2014/main" id="{24B2ACC3-FE20-4902-8ADA-28499B8D6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384">
            <a:extLst>
              <a:ext uri="{FF2B5EF4-FFF2-40B4-BE49-F238E27FC236}">
                <a16:creationId xmlns:a16="http://schemas.microsoft.com/office/drawing/2014/main" id="{33AB70A2-2FE8-4BA5-B3FE-A51C00E87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385">
            <a:extLst>
              <a:ext uri="{FF2B5EF4-FFF2-40B4-BE49-F238E27FC236}">
                <a16:creationId xmlns:a16="http://schemas.microsoft.com/office/drawing/2014/main" id="{5A7DE6D8-8F78-474E-9D09-65B5C883A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386">
            <a:extLst>
              <a:ext uri="{FF2B5EF4-FFF2-40B4-BE49-F238E27FC236}">
                <a16:creationId xmlns:a16="http://schemas.microsoft.com/office/drawing/2014/main" id="{242FB566-BE50-4DD0-BBAC-28506017E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387" descr="arrow">
            <a:extLst>
              <a:ext uri="{FF2B5EF4-FFF2-40B4-BE49-F238E27FC236}">
                <a16:creationId xmlns:a16="http://schemas.microsoft.com/office/drawing/2014/main" id="{FB71E056-98F2-43A7-BFED-3BE6BF79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388">
            <a:extLst>
              <a:ext uri="{FF2B5EF4-FFF2-40B4-BE49-F238E27FC236}">
                <a16:creationId xmlns:a16="http://schemas.microsoft.com/office/drawing/2014/main" id="{F714D399-4CED-442E-B4EC-294443984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389">
            <a:extLst>
              <a:ext uri="{FF2B5EF4-FFF2-40B4-BE49-F238E27FC236}">
                <a16:creationId xmlns:a16="http://schemas.microsoft.com/office/drawing/2014/main" id="{B1BD9C75-77D8-4D28-A460-3D33E472E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390">
            <a:extLst>
              <a:ext uri="{FF2B5EF4-FFF2-40B4-BE49-F238E27FC236}">
                <a16:creationId xmlns:a16="http://schemas.microsoft.com/office/drawing/2014/main" id="{C42BD61A-F064-42D0-B2D5-67624FFFB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391">
            <a:extLst>
              <a:ext uri="{FF2B5EF4-FFF2-40B4-BE49-F238E27FC236}">
                <a16:creationId xmlns:a16="http://schemas.microsoft.com/office/drawing/2014/main" id="{EB4D7726-D1CB-4EB6-8552-04D0B92DC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392">
            <a:extLst>
              <a:ext uri="{FF2B5EF4-FFF2-40B4-BE49-F238E27FC236}">
                <a16:creationId xmlns:a16="http://schemas.microsoft.com/office/drawing/2014/main" id="{0F26B1BE-4505-45C8-9912-677CD9EA4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394" descr="60%">
            <a:extLst>
              <a:ext uri="{FF2B5EF4-FFF2-40B4-BE49-F238E27FC236}">
                <a16:creationId xmlns:a16="http://schemas.microsoft.com/office/drawing/2014/main" id="{92F69589-1788-4F12-9FD5-2DE9D216B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395">
            <a:extLst>
              <a:ext uri="{FF2B5EF4-FFF2-40B4-BE49-F238E27FC236}">
                <a16:creationId xmlns:a16="http://schemas.microsoft.com/office/drawing/2014/main" id="{DD1959E0-D5FC-47C6-B123-FDD0D6A90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396">
            <a:extLst>
              <a:ext uri="{FF2B5EF4-FFF2-40B4-BE49-F238E27FC236}">
                <a16:creationId xmlns:a16="http://schemas.microsoft.com/office/drawing/2014/main" id="{19F65E8D-C8AB-4FA5-8819-880711708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397">
            <a:extLst>
              <a:ext uri="{FF2B5EF4-FFF2-40B4-BE49-F238E27FC236}">
                <a16:creationId xmlns:a16="http://schemas.microsoft.com/office/drawing/2014/main" id="{2D619C83-D02C-477C-A889-5E0259BAA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398">
            <a:extLst>
              <a:ext uri="{FF2B5EF4-FFF2-40B4-BE49-F238E27FC236}">
                <a16:creationId xmlns:a16="http://schemas.microsoft.com/office/drawing/2014/main" id="{77CE59BC-1213-404B-A983-BD346614E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399">
            <a:extLst>
              <a:ext uri="{FF2B5EF4-FFF2-40B4-BE49-F238E27FC236}">
                <a16:creationId xmlns:a16="http://schemas.microsoft.com/office/drawing/2014/main" id="{EC3DADFD-54B3-47A5-A9F0-073144EF3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400">
            <a:extLst>
              <a:ext uri="{FF2B5EF4-FFF2-40B4-BE49-F238E27FC236}">
                <a16:creationId xmlns:a16="http://schemas.microsoft.com/office/drawing/2014/main" id="{0F1801C3-98C9-4111-A64A-EBCF6C3CC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401">
            <a:extLst>
              <a:ext uri="{FF2B5EF4-FFF2-40B4-BE49-F238E27FC236}">
                <a16:creationId xmlns:a16="http://schemas.microsoft.com/office/drawing/2014/main" id="{D2A5E75C-AFFF-4C37-8AF7-7046AC730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402">
            <a:extLst>
              <a:ext uri="{FF2B5EF4-FFF2-40B4-BE49-F238E27FC236}">
                <a16:creationId xmlns:a16="http://schemas.microsoft.com/office/drawing/2014/main" id="{D0B526B2-40AD-4519-871D-35DF438D3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403" descr="60%">
            <a:extLst>
              <a:ext uri="{FF2B5EF4-FFF2-40B4-BE49-F238E27FC236}">
                <a16:creationId xmlns:a16="http://schemas.microsoft.com/office/drawing/2014/main" id="{3797124C-84AC-4623-A45A-3643C9D7A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404">
            <a:extLst>
              <a:ext uri="{FF2B5EF4-FFF2-40B4-BE49-F238E27FC236}">
                <a16:creationId xmlns:a16="http://schemas.microsoft.com/office/drawing/2014/main" id="{A0D154D1-E7F1-4A36-A642-D767CA531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405">
            <a:extLst>
              <a:ext uri="{FF2B5EF4-FFF2-40B4-BE49-F238E27FC236}">
                <a16:creationId xmlns:a16="http://schemas.microsoft.com/office/drawing/2014/main" id="{45FA2550-6997-4009-BA84-2755865AB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pic>
        <p:nvPicPr>
          <p:cNvPr id="40" name="Picture 406" descr="085">
            <a:extLst>
              <a:ext uri="{FF2B5EF4-FFF2-40B4-BE49-F238E27FC236}">
                <a16:creationId xmlns:a16="http://schemas.microsoft.com/office/drawing/2014/main" id="{CD92D73C-5D95-4AA9-AA52-11397D4B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7" descr="085">
            <a:extLst>
              <a:ext uri="{FF2B5EF4-FFF2-40B4-BE49-F238E27FC236}">
                <a16:creationId xmlns:a16="http://schemas.microsoft.com/office/drawing/2014/main" id="{7585D526-F536-4A11-AF31-C30098A2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08" descr="085">
            <a:extLst>
              <a:ext uri="{FF2B5EF4-FFF2-40B4-BE49-F238E27FC236}">
                <a16:creationId xmlns:a16="http://schemas.microsoft.com/office/drawing/2014/main" id="{96E4A990-DAE1-4B4D-924A-83A6338E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09" descr="085">
            <a:extLst>
              <a:ext uri="{FF2B5EF4-FFF2-40B4-BE49-F238E27FC236}">
                <a16:creationId xmlns:a16="http://schemas.microsoft.com/office/drawing/2014/main" id="{9F8D619C-AEA8-4757-A294-AFC31482B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410">
            <a:extLst>
              <a:ext uri="{FF2B5EF4-FFF2-40B4-BE49-F238E27FC236}">
                <a16:creationId xmlns:a16="http://schemas.microsoft.com/office/drawing/2014/main" id="{64783559-B85E-4FB8-9595-CC629831B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5" name="Text Box 411">
            <a:extLst>
              <a:ext uri="{FF2B5EF4-FFF2-40B4-BE49-F238E27FC236}">
                <a16:creationId xmlns:a16="http://schemas.microsoft.com/office/drawing/2014/main" id="{685FDDCE-AA08-46F4-9B26-C841F6D8D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6" name="Text Box 412">
            <a:extLst>
              <a:ext uri="{FF2B5EF4-FFF2-40B4-BE49-F238E27FC236}">
                <a16:creationId xmlns:a16="http://schemas.microsoft.com/office/drawing/2014/main" id="{B761BF21-9948-40CA-8870-6F617F06B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47" name="Group 413">
            <a:extLst>
              <a:ext uri="{FF2B5EF4-FFF2-40B4-BE49-F238E27FC236}">
                <a16:creationId xmlns:a16="http://schemas.microsoft.com/office/drawing/2014/main" id="{AB5BED5E-A559-43B2-8590-C40C93A15A1C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6" cy="2557462"/>
            <a:chOff x="-68" y="1819"/>
            <a:chExt cx="1798" cy="1611"/>
          </a:xfrm>
        </p:grpSpPr>
        <p:sp>
          <p:nvSpPr>
            <p:cNvPr id="48" name="Text Box 414" descr="넓은 상향 대각선">
              <a:extLst>
                <a:ext uri="{FF2B5EF4-FFF2-40B4-BE49-F238E27FC236}">
                  <a16:creationId xmlns:a16="http://schemas.microsoft.com/office/drawing/2014/main" id="{16D98533-F450-4C03-BE62-3198F634F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 dirty="0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49" name="Picture 415" descr="087">
              <a:extLst>
                <a:ext uri="{FF2B5EF4-FFF2-40B4-BE49-F238E27FC236}">
                  <a16:creationId xmlns:a16="http://schemas.microsoft.com/office/drawing/2014/main" id="{9B73FD4E-78E2-4B1C-9746-DE5EAFEF9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 Box 416">
              <a:extLst>
                <a:ext uri="{FF2B5EF4-FFF2-40B4-BE49-F238E27FC236}">
                  <a16:creationId xmlns:a16="http://schemas.microsoft.com/office/drawing/2014/main" id="{8F1D14A1-37CB-4796-BDB3-362255A25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1" name="Text Box 417">
              <a:extLst>
                <a:ext uri="{FF2B5EF4-FFF2-40B4-BE49-F238E27FC236}">
                  <a16:creationId xmlns:a16="http://schemas.microsoft.com/office/drawing/2014/main" id="{0E9C4AAD-B2C5-4B83-908E-8D026CC0E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2" name="Text Box 418">
              <a:extLst>
                <a:ext uri="{FF2B5EF4-FFF2-40B4-BE49-F238E27FC236}">
                  <a16:creationId xmlns:a16="http://schemas.microsoft.com/office/drawing/2014/main" id="{01D80FF2-D1B4-4B86-AD20-3C2E84D7A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3" name="Text Box 419">
              <a:extLst>
                <a:ext uri="{FF2B5EF4-FFF2-40B4-BE49-F238E27FC236}">
                  <a16:creationId xmlns:a16="http://schemas.microsoft.com/office/drawing/2014/main" id="{99479B10-55DA-4CDA-A62F-6F6F6FC3DC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4" name="Text Box 420">
              <a:extLst>
                <a:ext uri="{FF2B5EF4-FFF2-40B4-BE49-F238E27FC236}">
                  <a16:creationId xmlns:a16="http://schemas.microsoft.com/office/drawing/2014/main" id="{99B73C4C-2D2A-4D13-B7D3-F032C5DB1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5" name="Text Box 421">
              <a:extLst>
                <a:ext uri="{FF2B5EF4-FFF2-40B4-BE49-F238E27FC236}">
                  <a16:creationId xmlns:a16="http://schemas.microsoft.com/office/drawing/2014/main" id="{E2C4954D-66F9-4954-A688-13DD30AD0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6" name="Text Box 422">
              <a:extLst>
                <a:ext uri="{FF2B5EF4-FFF2-40B4-BE49-F238E27FC236}">
                  <a16:creationId xmlns:a16="http://schemas.microsoft.com/office/drawing/2014/main" id="{0D2E0C3D-1E18-4DFA-9D7E-FD13CC734D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57" name="Text Box 423">
              <a:extLst>
                <a:ext uri="{FF2B5EF4-FFF2-40B4-BE49-F238E27FC236}">
                  <a16:creationId xmlns:a16="http://schemas.microsoft.com/office/drawing/2014/main" id="{8E698A28-E04C-4F03-9439-DAD05B117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8" name="Text Box 424">
              <a:extLst>
                <a:ext uri="{FF2B5EF4-FFF2-40B4-BE49-F238E27FC236}">
                  <a16:creationId xmlns:a16="http://schemas.microsoft.com/office/drawing/2014/main" id="{27FA3E80-302E-4446-9B5C-47909F22F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59" name="Text Box 425">
              <a:extLst>
                <a:ext uri="{FF2B5EF4-FFF2-40B4-BE49-F238E27FC236}">
                  <a16:creationId xmlns:a16="http://schemas.microsoft.com/office/drawing/2014/main" id="{18B95048-9016-4521-8BB0-744E4DAC0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0" name="AutoShape 426">
              <a:extLst>
                <a:ext uri="{FF2B5EF4-FFF2-40B4-BE49-F238E27FC236}">
                  <a16:creationId xmlns:a16="http://schemas.microsoft.com/office/drawing/2014/main" id="{E90B4EFC-54AB-4414-ADA7-D456F04B286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1" name="Text Box 427">
              <a:extLst>
                <a:ext uri="{FF2B5EF4-FFF2-40B4-BE49-F238E27FC236}">
                  <a16:creationId xmlns:a16="http://schemas.microsoft.com/office/drawing/2014/main" id="{FDE03F95-8EC9-4EE7-93AE-2362FE31C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2" name="Text Box 428">
              <a:extLst>
                <a:ext uri="{FF2B5EF4-FFF2-40B4-BE49-F238E27FC236}">
                  <a16:creationId xmlns:a16="http://schemas.microsoft.com/office/drawing/2014/main" id="{7D3B81B6-BE50-4908-B7EB-C6B06ADD5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 dirty="0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3" name="Text Box 429">
              <a:extLst>
                <a:ext uri="{FF2B5EF4-FFF2-40B4-BE49-F238E27FC236}">
                  <a16:creationId xmlns:a16="http://schemas.microsoft.com/office/drawing/2014/main" id="{F697016E-F63F-43CA-A97C-D4B863D96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pic>
        <p:nvPicPr>
          <p:cNvPr id="64" name="Picture 430" descr="화살표8">
            <a:extLst>
              <a:ext uri="{FF2B5EF4-FFF2-40B4-BE49-F238E27FC236}">
                <a16:creationId xmlns:a16="http://schemas.microsoft.com/office/drawing/2014/main" id="{A4690837-3423-4171-B2BD-11734781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 Box 431">
            <a:extLst>
              <a:ext uri="{FF2B5EF4-FFF2-40B4-BE49-F238E27FC236}">
                <a16:creationId xmlns:a16="http://schemas.microsoft.com/office/drawing/2014/main" id="{CF2F34CD-9B97-437B-A046-0BF13494D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pic>
        <p:nvPicPr>
          <p:cNvPr id="66" name="Picture 433" descr="인간방법">
            <a:extLst>
              <a:ext uri="{FF2B5EF4-FFF2-40B4-BE49-F238E27FC236}">
                <a16:creationId xmlns:a16="http://schemas.microsoft.com/office/drawing/2014/main" id="{CF52931B-D7D7-4AEA-BC2E-294CC26B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9972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434">
            <a:extLst>
              <a:ext uri="{FF2B5EF4-FFF2-40B4-BE49-F238E27FC236}">
                <a16:creationId xmlns:a16="http://schemas.microsoft.com/office/drawing/2014/main" id="{9EBA1667-7DA2-4723-B9F2-B184CF754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3141663"/>
            <a:ext cx="1231900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선행</a:t>
            </a:r>
            <a:r>
              <a:rPr lang="ko-KR" altLang="en-US" sz="16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68" name="Picture 435" descr="35523122 복사">
            <a:extLst>
              <a:ext uri="{FF2B5EF4-FFF2-40B4-BE49-F238E27FC236}">
                <a16:creationId xmlns:a16="http://schemas.microsoft.com/office/drawing/2014/main" id="{70F5B630-39CC-43B0-8AB5-C5A6C2C6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436">
            <a:extLst>
              <a:ext uri="{FF2B5EF4-FFF2-40B4-BE49-F238E27FC236}">
                <a16:creationId xmlns:a16="http://schemas.microsoft.com/office/drawing/2014/main" id="{6A86E3C9-41F0-46BB-B322-756F0880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422650"/>
            <a:ext cx="1241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엡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2:8~9)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70" name="Picture 437" descr="화살표8">
            <a:extLst>
              <a:ext uri="{FF2B5EF4-FFF2-40B4-BE49-F238E27FC236}">
                <a16:creationId xmlns:a16="http://schemas.microsoft.com/office/drawing/2014/main" id="{49B5E6F5-5C77-461E-B6B4-809303F2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365625"/>
            <a:ext cx="18097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438">
            <a:extLst>
              <a:ext uri="{FF2B5EF4-FFF2-40B4-BE49-F238E27FC236}">
                <a16:creationId xmlns:a16="http://schemas.microsoft.com/office/drawing/2014/main" id="{1A5FC79F-E4EF-4D1F-9CE4-39B523D7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72" name="Line 439">
            <a:extLst>
              <a:ext uri="{FF2B5EF4-FFF2-40B4-BE49-F238E27FC236}">
                <a16:creationId xmlns:a16="http://schemas.microsoft.com/office/drawing/2014/main" id="{8C2E595B-35A6-469F-89A4-3767BFF437DB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Text Box 440">
            <a:extLst>
              <a:ext uri="{FF2B5EF4-FFF2-40B4-BE49-F238E27FC236}">
                <a16:creationId xmlns:a16="http://schemas.microsoft.com/office/drawing/2014/main" id="{BCBFF8AC-3937-403F-98A5-A783C0486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4" name="Text Box 441">
            <a:extLst>
              <a:ext uri="{FF2B5EF4-FFF2-40B4-BE49-F238E27FC236}">
                <a16:creationId xmlns:a16="http://schemas.microsoft.com/office/drawing/2014/main" id="{D83A8B5F-4BC0-4275-9F9E-0CA767331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5" name="Text Box 442">
            <a:extLst>
              <a:ext uri="{FF2B5EF4-FFF2-40B4-BE49-F238E27FC236}">
                <a16:creationId xmlns:a16="http://schemas.microsoft.com/office/drawing/2014/main" id="{7E92A676-F04E-4886-B894-05BD08789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sp>
        <p:nvSpPr>
          <p:cNvPr id="76" name="Text Box 443">
            <a:extLst>
              <a:ext uri="{FF2B5EF4-FFF2-40B4-BE49-F238E27FC236}">
                <a16:creationId xmlns:a16="http://schemas.microsoft.com/office/drawing/2014/main" id="{804B96A0-D479-4900-AEF6-54F979DD5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5553075"/>
            <a:ext cx="136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둘째사망</a:t>
            </a: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7" name="Text Box 444">
            <a:extLst>
              <a:ext uri="{FF2B5EF4-FFF2-40B4-BE49-F238E27FC236}">
                <a16:creationId xmlns:a16="http://schemas.microsoft.com/office/drawing/2014/main" id="{2C0DA20B-A9B2-4655-B99D-7FFDACC5D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5165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불못</a:t>
            </a:r>
          </a:p>
        </p:txBody>
      </p:sp>
      <p:pic>
        <p:nvPicPr>
          <p:cNvPr id="78" name="Picture 445" descr="인간방법">
            <a:extLst>
              <a:ext uri="{FF2B5EF4-FFF2-40B4-BE49-F238E27FC236}">
                <a16:creationId xmlns:a16="http://schemas.microsoft.com/office/drawing/2014/main" id="{2BC24804-55B1-43AC-A3C5-7C29AAA9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8608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446">
            <a:extLst>
              <a:ext uri="{FF2B5EF4-FFF2-40B4-BE49-F238E27FC236}">
                <a16:creationId xmlns:a16="http://schemas.microsoft.com/office/drawing/2014/main" id="{86C7FA96-69F4-4129-BF69-47E964BEC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40052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지식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0" name="Picture 447" descr="35523122 복사">
            <a:extLst>
              <a:ext uri="{FF2B5EF4-FFF2-40B4-BE49-F238E27FC236}">
                <a16:creationId xmlns:a16="http://schemas.microsoft.com/office/drawing/2014/main" id="{362E8F79-2616-40C8-BED1-73C58094B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9068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 Box 448">
            <a:extLst>
              <a:ext uri="{FF2B5EF4-FFF2-40B4-BE49-F238E27FC236}">
                <a16:creationId xmlns:a16="http://schemas.microsoft.com/office/drawing/2014/main" id="{F1FE52EB-002E-40F1-844D-393D3F23E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4286250"/>
            <a:ext cx="1290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고전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1:21)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2" name="Picture 449" descr="인간방법">
            <a:extLst>
              <a:ext uri="{FF2B5EF4-FFF2-40B4-BE49-F238E27FC236}">
                <a16:creationId xmlns:a16="http://schemas.microsoft.com/office/drawing/2014/main" id="{C5EB2830-CA60-4F8F-9326-F38BA2815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7244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 Box 450">
            <a:extLst>
              <a:ext uri="{FF2B5EF4-FFF2-40B4-BE49-F238E27FC236}">
                <a16:creationId xmlns:a16="http://schemas.microsoft.com/office/drawing/2014/main" id="{0B0BE783-81A1-45F9-92A0-E577A465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48688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도덕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4" name="Picture 451" descr="35523122 복사">
            <a:extLst>
              <a:ext uri="{FF2B5EF4-FFF2-40B4-BE49-F238E27FC236}">
                <a16:creationId xmlns:a16="http://schemas.microsoft.com/office/drawing/2014/main" id="{63ADEC3F-66E9-4D9E-BECA-A7D6D0F1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704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 Box 452">
            <a:extLst>
              <a:ext uri="{FF2B5EF4-FFF2-40B4-BE49-F238E27FC236}">
                <a16:creationId xmlns:a16="http://schemas.microsoft.com/office/drawing/2014/main" id="{0CCA83D4-EBC3-473B-AEBF-845AD283D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925" y="515778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17:9)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6" name="Picture 453" descr="인간방법">
            <a:extLst>
              <a:ext uri="{FF2B5EF4-FFF2-40B4-BE49-F238E27FC236}">
                <a16:creationId xmlns:a16="http://schemas.microsoft.com/office/drawing/2014/main" id="{7C08FC7C-3768-44EC-A56B-F50B375A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592763"/>
            <a:ext cx="15843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 Box 454">
            <a:extLst>
              <a:ext uri="{FF2B5EF4-FFF2-40B4-BE49-F238E27FC236}">
                <a16:creationId xmlns:a16="http://schemas.microsoft.com/office/drawing/2014/main" id="{9B068E1B-D2CA-4422-B094-DACBC855B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37225"/>
            <a:ext cx="1165225" cy="3667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종교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8" name="Picture 455" descr="35523122 복사">
            <a:extLst>
              <a:ext uri="{FF2B5EF4-FFF2-40B4-BE49-F238E27FC236}">
                <a16:creationId xmlns:a16="http://schemas.microsoft.com/office/drawing/2014/main" id="{A2F0FB4E-466B-405C-84CC-79CC4D23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661025"/>
            <a:ext cx="668338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 Box 456">
            <a:extLst>
              <a:ext uri="{FF2B5EF4-FFF2-40B4-BE49-F238E27FC236}">
                <a16:creationId xmlns:a16="http://schemas.microsoft.com/office/drawing/2014/main" id="{AEF7B802-6744-483D-9A09-3D32AC5F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018213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행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4:12)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grpSp>
        <p:nvGrpSpPr>
          <p:cNvPr id="90" name="Group 462">
            <a:extLst>
              <a:ext uri="{FF2B5EF4-FFF2-40B4-BE49-F238E27FC236}">
                <a16:creationId xmlns:a16="http://schemas.microsoft.com/office/drawing/2014/main" id="{F0D9E90D-DC67-4EBA-B171-96665E9F7F59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91" name="AutoShape 463">
              <a:extLst>
                <a:ext uri="{FF2B5EF4-FFF2-40B4-BE49-F238E27FC236}">
                  <a16:creationId xmlns:a16="http://schemas.microsoft.com/office/drawing/2014/main" id="{74B9A1B5-E424-4C9C-9695-15F9C0BD07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92" name="Text Box 464">
              <a:extLst>
                <a:ext uri="{FF2B5EF4-FFF2-40B4-BE49-F238E27FC236}">
                  <a16:creationId xmlns:a16="http://schemas.microsoft.com/office/drawing/2014/main" id="{BB5C6848-5D17-4A87-960E-A5D595D5E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93" name="Text Box 465">
              <a:extLst>
                <a:ext uri="{FF2B5EF4-FFF2-40B4-BE49-F238E27FC236}">
                  <a16:creationId xmlns:a16="http://schemas.microsoft.com/office/drawing/2014/main" id="{DBF231E8-6FAE-4286-84C9-EAC6D3CF65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94" name="Text Box 466">
              <a:extLst>
                <a:ext uri="{FF2B5EF4-FFF2-40B4-BE49-F238E27FC236}">
                  <a16:creationId xmlns:a16="http://schemas.microsoft.com/office/drawing/2014/main" id="{3763D38A-9859-4685-B480-F0FB6796E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95" name="AutoShape 467">
              <a:extLst>
                <a:ext uri="{FF2B5EF4-FFF2-40B4-BE49-F238E27FC236}">
                  <a16:creationId xmlns:a16="http://schemas.microsoft.com/office/drawing/2014/main" id="{2E53605E-68C7-402F-9C59-1B93908887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468">
              <a:extLst>
                <a:ext uri="{FF2B5EF4-FFF2-40B4-BE49-F238E27FC236}">
                  <a16:creationId xmlns:a16="http://schemas.microsoft.com/office/drawing/2014/main" id="{6BAC886F-8F06-416C-B8C0-49DE315CD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sp>
        <p:nvSpPr>
          <p:cNvPr id="97" name="Text Box 2">
            <a:extLst>
              <a:ext uri="{FF2B5EF4-FFF2-40B4-BE49-F238E27FC236}">
                <a16:creationId xmlns:a16="http://schemas.microsoft.com/office/drawing/2014/main" id="{8528F6CA-F0AD-49EF-BD65-51E55CD87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sp>
        <p:nvSpPr>
          <p:cNvPr id="98" name="Text Box 104">
            <a:extLst>
              <a:ext uri="{FF2B5EF4-FFF2-40B4-BE49-F238E27FC236}">
                <a16:creationId xmlns:a16="http://schemas.microsoft.com/office/drawing/2014/main" id="{BFF6B2C1-3294-492D-BC73-CD984744F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sp>
        <p:nvSpPr>
          <p:cNvPr id="99" name="Text Box 106">
            <a:extLst>
              <a:ext uri="{FF2B5EF4-FFF2-40B4-BE49-F238E27FC236}">
                <a16:creationId xmlns:a16="http://schemas.microsoft.com/office/drawing/2014/main" id="{F12EBF47-F913-4B78-9C66-27FDD330B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989138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  <a:endParaRPr lang="en-US" altLang="ko-KR" sz="5000" b="1"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100" name="Text Box 107">
            <a:extLst>
              <a:ext uri="{FF2B5EF4-FFF2-40B4-BE49-F238E27FC236}">
                <a16:creationId xmlns:a16="http://schemas.microsoft.com/office/drawing/2014/main" id="{C4084B35-FA02-47C1-A984-10F97C294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76250"/>
            <a:ext cx="8651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리</a:t>
            </a:r>
          </a:p>
        </p:txBody>
      </p:sp>
      <p:pic>
        <p:nvPicPr>
          <p:cNvPr id="101" name="Picture 108" descr="죄2">
            <a:extLst>
              <a:ext uri="{FF2B5EF4-FFF2-40B4-BE49-F238E27FC236}">
                <a16:creationId xmlns:a16="http://schemas.microsoft.com/office/drawing/2014/main" id="{C02CFCE3-45B4-46E9-A35B-71531F5BF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0"/>
            <a:ext cx="3709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" name="Group 457">
            <a:extLst>
              <a:ext uri="{FF2B5EF4-FFF2-40B4-BE49-F238E27FC236}">
                <a16:creationId xmlns:a16="http://schemas.microsoft.com/office/drawing/2014/main" id="{08551BF9-57F7-4B12-8CF9-1C22E631201A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103" name="Text Box 458">
              <a:extLst>
                <a:ext uri="{FF2B5EF4-FFF2-40B4-BE49-F238E27FC236}">
                  <a16:creationId xmlns:a16="http://schemas.microsoft.com/office/drawing/2014/main" id="{68171561-9473-4EA3-AF34-506276A17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104" name="Text Box 459">
              <a:extLst>
                <a:ext uri="{FF2B5EF4-FFF2-40B4-BE49-F238E27FC236}">
                  <a16:creationId xmlns:a16="http://schemas.microsoft.com/office/drawing/2014/main" id="{C00BF90C-C345-4255-A037-6ABF7A711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105" name="Text Box 460">
              <a:extLst>
                <a:ext uri="{FF2B5EF4-FFF2-40B4-BE49-F238E27FC236}">
                  <a16:creationId xmlns:a16="http://schemas.microsoft.com/office/drawing/2014/main" id="{C3BF06EC-9307-4C01-80EB-862B869870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106" name="Text Box 461">
              <a:extLst>
                <a:ext uri="{FF2B5EF4-FFF2-40B4-BE49-F238E27FC236}">
                  <a16:creationId xmlns:a16="http://schemas.microsoft.com/office/drawing/2014/main" id="{5C9180FA-DB4D-47A8-9263-627CE5E9ED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pic>
        <p:nvPicPr>
          <p:cNvPr id="107" name="Picture 109" descr="십자가4">
            <a:extLst>
              <a:ext uri="{FF2B5EF4-FFF2-40B4-BE49-F238E27FC236}">
                <a16:creationId xmlns:a16="http://schemas.microsoft.com/office/drawing/2014/main" id="{3364A44C-56E9-4B58-9974-74CE3511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0"/>
            <a:ext cx="55054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12" descr="십자가2">
            <a:extLst>
              <a:ext uri="{FF2B5EF4-FFF2-40B4-BE49-F238E27FC236}">
                <a16:creationId xmlns:a16="http://schemas.microsoft.com/office/drawing/2014/main" id="{33E41D7D-70D4-4172-ABFD-64458381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>
            <a:noFill/>
          </a:ln>
          <a:effectLst>
            <a:prstShdw prst="shdw13" dist="28398" dir="1593903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 Box 111">
            <a:extLst>
              <a:ext uri="{FF2B5EF4-FFF2-40B4-BE49-F238E27FC236}">
                <a16:creationId xmlns:a16="http://schemas.microsoft.com/office/drawing/2014/main" id="{D40E0990-738B-4EA3-A15E-47B00A756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chemeClr val="bg2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</a:p>
        </p:txBody>
      </p:sp>
      <p:sp>
        <p:nvSpPr>
          <p:cNvPr id="110" name="Text Box 113">
            <a:extLst>
              <a:ext uri="{FF2B5EF4-FFF2-40B4-BE49-F238E27FC236}">
                <a16:creationId xmlns:a16="http://schemas.microsoft.com/office/drawing/2014/main" id="{5B2F3DD3-8C25-49A9-87D5-D168337D0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33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  <a:endParaRPr lang="ko-KR" altLang="en-US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</p:txBody>
      </p:sp>
      <p:grpSp>
        <p:nvGrpSpPr>
          <p:cNvPr id="111" name="Group 478">
            <a:extLst>
              <a:ext uri="{FF2B5EF4-FFF2-40B4-BE49-F238E27FC236}">
                <a16:creationId xmlns:a16="http://schemas.microsoft.com/office/drawing/2014/main" id="{F376E5A6-80C5-4F2D-83D6-465D94101053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5899150"/>
            <a:ext cx="8856662" cy="625475"/>
            <a:chOff x="113" y="3716"/>
            <a:chExt cx="5579" cy="394"/>
          </a:xfrm>
        </p:grpSpPr>
        <p:sp>
          <p:nvSpPr>
            <p:cNvPr id="112" name="Text Box 479">
              <a:extLst>
                <a:ext uri="{FF2B5EF4-FFF2-40B4-BE49-F238E27FC236}">
                  <a16:creationId xmlns:a16="http://schemas.microsoft.com/office/drawing/2014/main" id="{F1319DCB-C62A-48E7-9ADC-83EF9D0CD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불못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지옥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113" name="Text Box 480">
              <a:extLst>
                <a:ext uri="{FF2B5EF4-FFF2-40B4-BE49-F238E27FC236}">
                  <a16:creationId xmlns:a16="http://schemas.microsoft.com/office/drawing/2014/main" id="{792E14E3-B0DF-47BE-B87F-7938E21E0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영생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천국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</p:grpSp>
      <p:pic>
        <p:nvPicPr>
          <p:cNvPr id="114" name="그림 9">
            <a:extLst>
              <a:ext uri="{FF2B5EF4-FFF2-40B4-BE49-F238E27FC236}">
                <a16:creationId xmlns:a16="http://schemas.microsoft.com/office/drawing/2014/main" id="{AEC428E9-30E6-41AF-BD84-93F605F9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22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5000"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1">
            <a:extLst>
              <a:ext uri="{FF2B5EF4-FFF2-40B4-BE49-F238E27FC236}">
                <a16:creationId xmlns:a16="http://schemas.microsoft.com/office/drawing/2014/main" id="{D055C131-D2B5-4178-927D-F9213AB9E173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232" descr="1031">
              <a:extLst>
                <a:ext uri="{FF2B5EF4-FFF2-40B4-BE49-F238E27FC236}">
                  <a16:creationId xmlns:a16="http://schemas.microsoft.com/office/drawing/2014/main" id="{D842772F-C02B-4AEE-888E-5DE0F966F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33">
              <a:extLst>
                <a:ext uri="{FF2B5EF4-FFF2-40B4-BE49-F238E27FC236}">
                  <a16:creationId xmlns:a16="http://schemas.microsoft.com/office/drawing/2014/main" id="{2EA1BF86-3802-4262-B297-8A5540DD7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234">
                <a:extLst>
                  <a:ext uri="{FF2B5EF4-FFF2-40B4-BE49-F238E27FC236}">
                    <a16:creationId xmlns:a16="http://schemas.microsoft.com/office/drawing/2014/main" id="{0BE6E848-C022-49BB-8E7A-7D75C2646F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235">
                <a:extLst>
                  <a:ext uri="{FF2B5EF4-FFF2-40B4-BE49-F238E27FC236}">
                    <a16:creationId xmlns:a16="http://schemas.microsoft.com/office/drawing/2014/main" id="{8A45D38B-5AE5-4939-BAB9-D8F33EF78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236">
            <a:extLst>
              <a:ext uri="{FF2B5EF4-FFF2-40B4-BE49-F238E27FC236}">
                <a16:creationId xmlns:a16="http://schemas.microsoft.com/office/drawing/2014/main" id="{8AC18740-B50D-416A-8887-CA293F284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237">
            <a:extLst>
              <a:ext uri="{FF2B5EF4-FFF2-40B4-BE49-F238E27FC236}">
                <a16:creationId xmlns:a16="http://schemas.microsoft.com/office/drawing/2014/main" id="{EA398E23-AF5E-4B11-8DB5-833412FCA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238">
            <a:extLst>
              <a:ext uri="{FF2B5EF4-FFF2-40B4-BE49-F238E27FC236}">
                <a16:creationId xmlns:a16="http://schemas.microsoft.com/office/drawing/2014/main" id="{4EB397F9-C610-408D-B498-FA6ADC142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239">
            <a:extLst>
              <a:ext uri="{FF2B5EF4-FFF2-40B4-BE49-F238E27FC236}">
                <a16:creationId xmlns:a16="http://schemas.microsoft.com/office/drawing/2014/main" id="{7F72F2F3-5C6A-49AC-8D33-5CC2C3C28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240">
            <a:extLst>
              <a:ext uri="{FF2B5EF4-FFF2-40B4-BE49-F238E27FC236}">
                <a16:creationId xmlns:a16="http://schemas.microsoft.com/office/drawing/2014/main" id="{5F247EDC-0C49-445A-BE7B-16BE67D6F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241">
            <a:extLst>
              <a:ext uri="{FF2B5EF4-FFF2-40B4-BE49-F238E27FC236}">
                <a16:creationId xmlns:a16="http://schemas.microsoft.com/office/drawing/2014/main" id="{DB7317EA-7DA1-46F5-98D6-CBB4D6D98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242">
            <a:extLst>
              <a:ext uri="{FF2B5EF4-FFF2-40B4-BE49-F238E27FC236}">
                <a16:creationId xmlns:a16="http://schemas.microsoft.com/office/drawing/2014/main" id="{C2319F38-B601-4035-968A-BC72FD86F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243">
            <a:extLst>
              <a:ext uri="{FF2B5EF4-FFF2-40B4-BE49-F238E27FC236}">
                <a16:creationId xmlns:a16="http://schemas.microsoft.com/office/drawing/2014/main" id="{AE4DB058-AC0C-4A52-AB0A-2C1113183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244">
            <a:extLst>
              <a:ext uri="{FF2B5EF4-FFF2-40B4-BE49-F238E27FC236}">
                <a16:creationId xmlns:a16="http://schemas.microsoft.com/office/drawing/2014/main" id="{90A4056A-73A9-4381-AC83-1B8606569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245">
            <a:extLst>
              <a:ext uri="{FF2B5EF4-FFF2-40B4-BE49-F238E27FC236}">
                <a16:creationId xmlns:a16="http://schemas.microsoft.com/office/drawing/2014/main" id="{5C6D1991-ED30-46A8-8515-82BAF20F7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246">
            <a:extLst>
              <a:ext uri="{FF2B5EF4-FFF2-40B4-BE49-F238E27FC236}">
                <a16:creationId xmlns:a16="http://schemas.microsoft.com/office/drawing/2014/main" id="{A659DAA2-2BF6-4921-B4BB-156D2E296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247">
            <a:extLst>
              <a:ext uri="{FF2B5EF4-FFF2-40B4-BE49-F238E27FC236}">
                <a16:creationId xmlns:a16="http://schemas.microsoft.com/office/drawing/2014/main" id="{2FEFD5C1-5F74-4163-985A-19387BE1F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248">
            <a:extLst>
              <a:ext uri="{FF2B5EF4-FFF2-40B4-BE49-F238E27FC236}">
                <a16:creationId xmlns:a16="http://schemas.microsoft.com/office/drawing/2014/main" id="{F7AA384B-6CE7-4ECA-9A37-D5950F060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249">
            <a:extLst>
              <a:ext uri="{FF2B5EF4-FFF2-40B4-BE49-F238E27FC236}">
                <a16:creationId xmlns:a16="http://schemas.microsoft.com/office/drawing/2014/main" id="{401E12F0-9E24-41AF-83D9-9B83CD50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250">
            <a:extLst>
              <a:ext uri="{FF2B5EF4-FFF2-40B4-BE49-F238E27FC236}">
                <a16:creationId xmlns:a16="http://schemas.microsoft.com/office/drawing/2014/main" id="{205A3974-F7A0-42BA-90C8-9AEFB94DB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251" descr="arrow">
            <a:extLst>
              <a:ext uri="{FF2B5EF4-FFF2-40B4-BE49-F238E27FC236}">
                <a16:creationId xmlns:a16="http://schemas.microsoft.com/office/drawing/2014/main" id="{E5090333-B366-434B-AAE7-C9E587A3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252">
            <a:extLst>
              <a:ext uri="{FF2B5EF4-FFF2-40B4-BE49-F238E27FC236}">
                <a16:creationId xmlns:a16="http://schemas.microsoft.com/office/drawing/2014/main" id="{5BA0C654-C1AB-4764-8F4B-5BA8093A0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253">
            <a:extLst>
              <a:ext uri="{FF2B5EF4-FFF2-40B4-BE49-F238E27FC236}">
                <a16:creationId xmlns:a16="http://schemas.microsoft.com/office/drawing/2014/main" id="{FCAC76AD-DE1E-4A70-A5EB-6B323EE0A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254">
            <a:extLst>
              <a:ext uri="{FF2B5EF4-FFF2-40B4-BE49-F238E27FC236}">
                <a16:creationId xmlns:a16="http://schemas.microsoft.com/office/drawing/2014/main" id="{63C173B9-C988-4B1D-9962-CD4A49643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255">
            <a:extLst>
              <a:ext uri="{FF2B5EF4-FFF2-40B4-BE49-F238E27FC236}">
                <a16:creationId xmlns:a16="http://schemas.microsoft.com/office/drawing/2014/main" id="{F246DF80-21FF-4E53-93F7-676C813E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256">
            <a:extLst>
              <a:ext uri="{FF2B5EF4-FFF2-40B4-BE49-F238E27FC236}">
                <a16:creationId xmlns:a16="http://schemas.microsoft.com/office/drawing/2014/main" id="{45B33CD8-BC1B-4A65-8C36-1937510D2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258" descr="60%">
            <a:extLst>
              <a:ext uri="{FF2B5EF4-FFF2-40B4-BE49-F238E27FC236}">
                <a16:creationId xmlns:a16="http://schemas.microsoft.com/office/drawing/2014/main" id="{6594CEE5-DA16-47FA-84C7-2C7C35128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 dirty="0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259">
            <a:extLst>
              <a:ext uri="{FF2B5EF4-FFF2-40B4-BE49-F238E27FC236}">
                <a16:creationId xmlns:a16="http://schemas.microsoft.com/office/drawing/2014/main" id="{25FE0578-D302-4C3E-B192-7A5FF6582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260">
            <a:extLst>
              <a:ext uri="{FF2B5EF4-FFF2-40B4-BE49-F238E27FC236}">
                <a16:creationId xmlns:a16="http://schemas.microsoft.com/office/drawing/2014/main" id="{54EADBF0-246E-497C-BBFC-51C0F01BD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261">
            <a:extLst>
              <a:ext uri="{FF2B5EF4-FFF2-40B4-BE49-F238E27FC236}">
                <a16:creationId xmlns:a16="http://schemas.microsoft.com/office/drawing/2014/main" id="{88975B38-20AF-420F-BF80-CF488CF9B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262">
            <a:extLst>
              <a:ext uri="{FF2B5EF4-FFF2-40B4-BE49-F238E27FC236}">
                <a16:creationId xmlns:a16="http://schemas.microsoft.com/office/drawing/2014/main" id="{F146DEB7-C97B-4938-80C4-940A49D36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263">
            <a:extLst>
              <a:ext uri="{FF2B5EF4-FFF2-40B4-BE49-F238E27FC236}">
                <a16:creationId xmlns:a16="http://schemas.microsoft.com/office/drawing/2014/main" id="{29806A7F-A7BA-465B-A48C-F9DC76293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264">
            <a:extLst>
              <a:ext uri="{FF2B5EF4-FFF2-40B4-BE49-F238E27FC236}">
                <a16:creationId xmlns:a16="http://schemas.microsoft.com/office/drawing/2014/main" id="{94562303-EB12-4C1D-B036-F06CD94C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265">
            <a:extLst>
              <a:ext uri="{FF2B5EF4-FFF2-40B4-BE49-F238E27FC236}">
                <a16:creationId xmlns:a16="http://schemas.microsoft.com/office/drawing/2014/main" id="{5679C0F4-D958-47F7-A2E4-C79A7BCCD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266">
            <a:extLst>
              <a:ext uri="{FF2B5EF4-FFF2-40B4-BE49-F238E27FC236}">
                <a16:creationId xmlns:a16="http://schemas.microsoft.com/office/drawing/2014/main" id="{95FEB5B0-6BC6-4C0A-94C9-1FA3B1DD3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267" descr="60%">
            <a:extLst>
              <a:ext uri="{FF2B5EF4-FFF2-40B4-BE49-F238E27FC236}">
                <a16:creationId xmlns:a16="http://schemas.microsoft.com/office/drawing/2014/main" id="{66FDB005-E43D-46B5-BA07-29AE23303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268">
            <a:extLst>
              <a:ext uri="{FF2B5EF4-FFF2-40B4-BE49-F238E27FC236}">
                <a16:creationId xmlns:a16="http://schemas.microsoft.com/office/drawing/2014/main" id="{9BF00071-50DF-4A4F-8AE4-276E57641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269">
            <a:extLst>
              <a:ext uri="{FF2B5EF4-FFF2-40B4-BE49-F238E27FC236}">
                <a16:creationId xmlns:a16="http://schemas.microsoft.com/office/drawing/2014/main" id="{B44215BC-01ED-4BF0-A09F-A5EA35828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pic>
        <p:nvPicPr>
          <p:cNvPr id="40" name="Picture 270" descr="085">
            <a:extLst>
              <a:ext uri="{FF2B5EF4-FFF2-40B4-BE49-F238E27FC236}">
                <a16:creationId xmlns:a16="http://schemas.microsoft.com/office/drawing/2014/main" id="{CF7CBBDD-D272-4754-A227-E187B310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71" descr="085">
            <a:extLst>
              <a:ext uri="{FF2B5EF4-FFF2-40B4-BE49-F238E27FC236}">
                <a16:creationId xmlns:a16="http://schemas.microsoft.com/office/drawing/2014/main" id="{1999A426-233E-43BB-8182-6C361930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72" descr="085">
            <a:extLst>
              <a:ext uri="{FF2B5EF4-FFF2-40B4-BE49-F238E27FC236}">
                <a16:creationId xmlns:a16="http://schemas.microsoft.com/office/drawing/2014/main" id="{3EC261F9-BBD8-4342-946C-45900BB8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73" descr="085">
            <a:extLst>
              <a:ext uri="{FF2B5EF4-FFF2-40B4-BE49-F238E27FC236}">
                <a16:creationId xmlns:a16="http://schemas.microsoft.com/office/drawing/2014/main" id="{AB0B8CBD-2B80-4A80-BF1F-340829C49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274">
            <a:extLst>
              <a:ext uri="{FF2B5EF4-FFF2-40B4-BE49-F238E27FC236}">
                <a16:creationId xmlns:a16="http://schemas.microsoft.com/office/drawing/2014/main" id="{C5E0A148-89BA-459D-8118-A34E466EC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5" name="Text Box 275">
            <a:extLst>
              <a:ext uri="{FF2B5EF4-FFF2-40B4-BE49-F238E27FC236}">
                <a16:creationId xmlns:a16="http://schemas.microsoft.com/office/drawing/2014/main" id="{F5EECD32-E682-4542-B578-285BC4873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6" name="Text Box 276">
            <a:extLst>
              <a:ext uri="{FF2B5EF4-FFF2-40B4-BE49-F238E27FC236}">
                <a16:creationId xmlns:a16="http://schemas.microsoft.com/office/drawing/2014/main" id="{2A518B73-61AF-4D99-8419-6782EAAFB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47" name="Group 277">
            <a:extLst>
              <a:ext uri="{FF2B5EF4-FFF2-40B4-BE49-F238E27FC236}">
                <a16:creationId xmlns:a16="http://schemas.microsoft.com/office/drawing/2014/main" id="{CC2CCEA5-D442-4CE2-9BD4-51B7DC8D3497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6" cy="2557462"/>
            <a:chOff x="-68" y="1819"/>
            <a:chExt cx="1798" cy="1611"/>
          </a:xfrm>
        </p:grpSpPr>
        <p:sp>
          <p:nvSpPr>
            <p:cNvPr id="48" name="Text Box 278" descr="넓은 상향 대각선">
              <a:extLst>
                <a:ext uri="{FF2B5EF4-FFF2-40B4-BE49-F238E27FC236}">
                  <a16:creationId xmlns:a16="http://schemas.microsoft.com/office/drawing/2014/main" id="{332ADC2F-31D1-4782-A9F4-7B9120AE64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 dirty="0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49" name="Picture 279" descr="087">
              <a:extLst>
                <a:ext uri="{FF2B5EF4-FFF2-40B4-BE49-F238E27FC236}">
                  <a16:creationId xmlns:a16="http://schemas.microsoft.com/office/drawing/2014/main" id="{9A18A8F9-EB77-48D7-B4EF-622282D0C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 Box 280">
              <a:extLst>
                <a:ext uri="{FF2B5EF4-FFF2-40B4-BE49-F238E27FC236}">
                  <a16:creationId xmlns:a16="http://schemas.microsoft.com/office/drawing/2014/main" id="{9BF0D403-8341-48CF-B588-B22E87843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1" name="Text Box 281">
              <a:extLst>
                <a:ext uri="{FF2B5EF4-FFF2-40B4-BE49-F238E27FC236}">
                  <a16:creationId xmlns:a16="http://schemas.microsoft.com/office/drawing/2014/main" id="{FDC048AE-E69C-40F2-8F5C-0FD0E0DF1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2" name="Text Box 282">
              <a:extLst>
                <a:ext uri="{FF2B5EF4-FFF2-40B4-BE49-F238E27FC236}">
                  <a16:creationId xmlns:a16="http://schemas.microsoft.com/office/drawing/2014/main" id="{3229CCB9-9089-4970-BFCA-73A0712DA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3" name="Text Box 283">
              <a:extLst>
                <a:ext uri="{FF2B5EF4-FFF2-40B4-BE49-F238E27FC236}">
                  <a16:creationId xmlns:a16="http://schemas.microsoft.com/office/drawing/2014/main" id="{80358A9E-7207-42A1-9103-B87F5A264B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4" name="Text Box 284">
              <a:extLst>
                <a:ext uri="{FF2B5EF4-FFF2-40B4-BE49-F238E27FC236}">
                  <a16:creationId xmlns:a16="http://schemas.microsoft.com/office/drawing/2014/main" id="{C1F44B4B-5EF7-4F91-8DDD-DDEBE81588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5" name="Text Box 285">
              <a:extLst>
                <a:ext uri="{FF2B5EF4-FFF2-40B4-BE49-F238E27FC236}">
                  <a16:creationId xmlns:a16="http://schemas.microsoft.com/office/drawing/2014/main" id="{C62ED2C1-DEC5-4D66-92F9-1D63A4A6E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6" name="Text Box 286">
              <a:extLst>
                <a:ext uri="{FF2B5EF4-FFF2-40B4-BE49-F238E27FC236}">
                  <a16:creationId xmlns:a16="http://schemas.microsoft.com/office/drawing/2014/main" id="{0BB8D3B3-0671-46B5-8D16-4BCCD87E8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57" name="Text Box 287">
              <a:extLst>
                <a:ext uri="{FF2B5EF4-FFF2-40B4-BE49-F238E27FC236}">
                  <a16:creationId xmlns:a16="http://schemas.microsoft.com/office/drawing/2014/main" id="{41513B49-28D0-425B-832F-F181A6C67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8" name="Text Box 288">
              <a:extLst>
                <a:ext uri="{FF2B5EF4-FFF2-40B4-BE49-F238E27FC236}">
                  <a16:creationId xmlns:a16="http://schemas.microsoft.com/office/drawing/2014/main" id="{D5F05088-8C44-44AC-9DF1-A6A3F427E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59" name="Text Box 289">
              <a:extLst>
                <a:ext uri="{FF2B5EF4-FFF2-40B4-BE49-F238E27FC236}">
                  <a16:creationId xmlns:a16="http://schemas.microsoft.com/office/drawing/2014/main" id="{B95100E5-0749-435B-9AE6-BF860498F8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0" name="AutoShape 290">
              <a:extLst>
                <a:ext uri="{FF2B5EF4-FFF2-40B4-BE49-F238E27FC236}">
                  <a16:creationId xmlns:a16="http://schemas.microsoft.com/office/drawing/2014/main" id="{B5BA9E15-6DEB-4917-BC52-60A616600B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1" name="Text Box 291">
              <a:extLst>
                <a:ext uri="{FF2B5EF4-FFF2-40B4-BE49-F238E27FC236}">
                  <a16:creationId xmlns:a16="http://schemas.microsoft.com/office/drawing/2014/main" id="{E8D1CA30-6C49-48A1-B4A8-73FE4DCE1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2" name="Text Box 292">
              <a:extLst>
                <a:ext uri="{FF2B5EF4-FFF2-40B4-BE49-F238E27FC236}">
                  <a16:creationId xmlns:a16="http://schemas.microsoft.com/office/drawing/2014/main" id="{FCF8FC9F-5C7A-4BCE-A89A-594CE4DAE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 dirty="0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3" name="Text Box 293">
              <a:extLst>
                <a:ext uri="{FF2B5EF4-FFF2-40B4-BE49-F238E27FC236}">
                  <a16:creationId xmlns:a16="http://schemas.microsoft.com/office/drawing/2014/main" id="{FAD6C7C2-C2E5-4839-849B-6B48366F2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pic>
        <p:nvPicPr>
          <p:cNvPr id="64" name="Picture 294" descr="화살표8">
            <a:extLst>
              <a:ext uri="{FF2B5EF4-FFF2-40B4-BE49-F238E27FC236}">
                <a16:creationId xmlns:a16="http://schemas.microsoft.com/office/drawing/2014/main" id="{D561825A-FBFC-4131-9C73-CBCE140E4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 Box 295">
            <a:extLst>
              <a:ext uri="{FF2B5EF4-FFF2-40B4-BE49-F238E27FC236}">
                <a16:creationId xmlns:a16="http://schemas.microsoft.com/office/drawing/2014/main" id="{36396300-20D9-4E82-9DAF-B78EF344C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pic>
        <p:nvPicPr>
          <p:cNvPr id="66" name="Picture 297" descr="인간방법">
            <a:extLst>
              <a:ext uri="{FF2B5EF4-FFF2-40B4-BE49-F238E27FC236}">
                <a16:creationId xmlns:a16="http://schemas.microsoft.com/office/drawing/2014/main" id="{F60D6B9F-A878-408F-A5D7-9266FBB3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9972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298">
            <a:extLst>
              <a:ext uri="{FF2B5EF4-FFF2-40B4-BE49-F238E27FC236}">
                <a16:creationId xmlns:a16="http://schemas.microsoft.com/office/drawing/2014/main" id="{E1118284-422D-441A-B002-E56938656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3141663"/>
            <a:ext cx="1231900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선행</a:t>
            </a:r>
            <a:r>
              <a:rPr lang="ko-KR" altLang="en-US" sz="16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68" name="Picture 299" descr="35523122 복사">
            <a:extLst>
              <a:ext uri="{FF2B5EF4-FFF2-40B4-BE49-F238E27FC236}">
                <a16:creationId xmlns:a16="http://schemas.microsoft.com/office/drawing/2014/main" id="{6B2271D8-D257-492F-B4CF-CEE69F10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300">
            <a:extLst>
              <a:ext uri="{FF2B5EF4-FFF2-40B4-BE49-F238E27FC236}">
                <a16:creationId xmlns:a16="http://schemas.microsoft.com/office/drawing/2014/main" id="{15D4FFCB-8055-42BB-A991-2A57CFAE9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422650"/>
            <a:ext cx="1241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엡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2:8~9)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70" name="Picture 301" descr="화살표8">
            <a:extLst>
              <a:ext uri="{FF2B5EF4-FFF2-40B4-BE49-F238E27FC236}">
                <a16:creationId xmlns:a16="http://schemas.microsoft.com/office/drawing/2014/main" id="{489137E3-7B33-4ADD-B689-B95EF1C0F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365625"/>
            <a:ext cx="18097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302">
            <a:extLst>
              <a:ext uri="{FF2B5EF4-FFF2-40B4-BE49-F238E27FC236}">
                <a16:creationId xmlns:a16="http://schemas.microsoft.com/office/drawing/2014/main" id="{C89734EF-3933-4FBF-8B3D-C86807D57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72" name="Line 303">
            <a:extLst>
              <a:ext uri="{FF2B5EF4-FFF2-40B4-BE49-F238E27FC236}">
                <a16:creationId xmlns:a16="http://schemas.microsoft.com/office/drawing/2014/main" id="{FC4AFB19-DB40-44DA-BAD9-7C91B6680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Text Box 304">
            <a:extLst>
              <a:ext uri="{FF2B5EF4-FFF2-40B4-BE49-F238E27FC236}">
                <a16:creationId xmlns:a16="http://schemas.microsoft.com/office/drawing/2014/main" id="{DB08594C-ACFF-491F-968A-843E19645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4" name="Text Box 305">
            <a:extLst>
              <a:ext uri="{FF2B5EF4-FFF2-40B4-BE49-F238E27FC236}">
                <a16:creationId xmlns:a16="http://schemas.microsoft.com/office/drawing/2014/main" id="{2F6E8CFE-C90D-4900-AF09-1A85A5C6E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5" name="Text Box 306">
            <a:extLst>
              <a:ext uri="{FF2B5EF4-FFF2-40B4-BE49-F238E27FC236}">
                <a16:creationId xmlns:a16="http://schemas.microsoft.com/office/drawing/2014/main" id="{2155C89C-3165-416B-8E7F-CA17B7A22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sp>
        <p:nvSpPr>
          <p:cNvPr id="76" name="Text Box 307">
            <a:extLst>
              <a:ext uri="{FF2B5EF4-FFF2-40B4-BE49-F238E27FC236}">
                <a16:creationId xmlns:a16="http://schemas.microsoft.com/office/drawing/2014/main" id="{7154D009-1BF2-4B36-94BB-0E8A7E689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5553075"/>
            <a:ext cx="136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둘째사망</a:t>
            </a: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7" name="Text Box 308">
            <a:extLst>
              <a:ext uri="{FF2B5EF4-FFF2-40B4-BE49-F238E27FC236}">
                <a16:creationId xmlns:a16="http://schemas.microsoft.com/office/drawing/2014/main" id="{F4FD8F25-E7F2-448D-BBCF-B829D2EDB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5165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불못</a:t>
            </a:r>
          </a:p>
        </p:txBody>
      </p:sp>
      <p:pic>
        <p:nvPicPr>
          <p:cNvPr id="78" name="Picture 309" descr="인간방법">
            <a:extLst>
              <a:ext uri="{FF2B5EF4-FFF2-40B4-BE49-F238E27FC236}">
                <a16:creationId xmlns:a16="http://schemas.microsoft.com/office/drawing/2014/main" id="{7F7A6493-4372-4087-85AD-0F2C815D3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8608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310">
            <a:extLst>
              <a:ext uri="{FF2B5EF4-FFF2-40B4-BE49-F238E27FC236}">
                <a16:creationId xmlns:a16="http://schemas.microsoft.com/office/drawing/2014/main" id="{C5CC5923-00DE-48A8-9D4F-2543C8062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40052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지식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0" name="Picture 311" descr="35523122 복사">
            <a:extLst>
              <a:ext uri="{FF2B5EF4-FFF2-40B4-BE49-F238E27FC236}">
                <a16:creationId xmlns:a16="http://schemas.microsoft.com/office/drawing/2014/main" id="{6A7AD546-C382-464E-A972-FE807DAE6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9068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 Box 312">
            <a:extLst>
              <a:ext uri="{FF2B5EF4-FFF2-40B4-BE49-F238E27FC236}">
                <a16:creationId xmlns:a16="http://schemas.microsoft.com/office/drawing/2014/main" id="{DBC47F8B-385E-4C8A-B525-AE48C0F54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4286250"/>
            <a:ext cx="1290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고전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1:21)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2" name="Picture 313" descr="인간방법">
            <a:extLst>
              <a:ext uri="{FF2B5EF4-FFF2-40B4-BE49-F238E27FC236}">
                <a16:creationId xmlns:a16="http://schemas.microsoft.com/office/drawing/2014/main" id="{FC087E26-E242-413A-8E3D-3AEA7B972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7244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 Box 314">
            <a:extLst>
              <a:ext uri="{FF2B5EF4-FFF2-40B4-BE49-F238E27FC236}">
                <a16:creationId xmlns:a16="http://schemas.microsoft.com/office/drawing/2014/main" id="{9E75B300-645F-4530-90B1-7B2585CB2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48688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도덕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4" name="Picture 315" descr="35523122 복사">
            <a:extLst>
              <a:ext uri="{FF2B5EF4-FFF2-40B4-BE49-F238E27FC236}">
                <a16:creationId xmlns:a16="http://schemas.microsoft.com/office/drawing/2014/main" id="{3F7D8177-E4C2-4581-B35E-AB22E0303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704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 Box 316">
            <a:extLst>
              <a:ext uri="{FF2B5EF4-FFF2-40B4-BE49-F238E27FC236}">
                <a16:creationId xmlns:a16="http://schemas.microsoft.com/office/drawing/2014/main" id="{D67F3A4E-CBA9-4A13-B28C-0A7B2CF0C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925" y="515778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17:9)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6" name="Picture 317" descr="인간방법">
            <a:extLst>
              <a:ext uri="{FF2B5EF4-FFF2-40B4-BE49-F238E27FC236}">
                <a16:creationId xmlns:a16="http://schemas.microsoft.com/office/drawing/2014/main" id="{A23CE084-8A72-498E-9465-299619039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592763"/>
            <a:ext cx="15843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 Box 318">
            <a:extLst>
              <a:ext uri="{FF2B5EF4-FFF2-40B4-BE49-F238E27FC236}">
                <a16:creationId xmlns:a16="http://schemas.microsoft.com/office/drawing/2014/main" id="{D3ED8E13-6248-4E9C-837D-85CF7A81C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37225"/>
            <a:ext cx="1165225" cy="3667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종교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8" name="Picture 319" descr="35523122 복사">
            <a:extLst>
              <a:ext uri="{FF2B5EF4-FFF2-40B4-BE49-F238E27FC236}">
                <a16:creationId xmlns:a16="http://schemas.microsoft.com/office/drawing/2014/main" id="{2D2D1544-78F3-43FB-A656-FD1B4F9E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661025"/>
            <a:ext cx="668338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 Box 320">
            <a:extLst>
              <a:ext uri="{FF2B5EF4-FFF2-40B4-BE49-F238E27FC236}">
                <a16:creationId xmlns:a16="http://schemas.microsoft.com/office/drawing/2014/main" id="{211DBB67-6EE4-4867-A531-8FA3BC0FE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018213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행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4:12)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grpSp>
        <p:nvGrpSpPr>
          <p:cNvPr id="90" name="Group 326">
            <a:extLst>
              <a:ext uri="{FF2B5EF4-FFF2-40B4-BE49-F238E27FC236}">
                <a16:creationId xmlns:a16="http://schemas.microsoft.com/office/drawing/2014/main" id="{0EFFA4B9-95EE-4FFF-BD0D-11F49B715D6B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91" name="AutoShape 327">
              <a:extLst>
                <a:ext uri="{FF2B5EF4-FFF2-40B4-BE49-F238E27FC236}">
                  <a16:creationId xmlns:a16="http://schemas.microsoft.com/office/drawing/2014/main" id="{953AC07F-6A2C-46B6-ADEE-261DEE4D50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92" name="Text Box 328">
              <a:extLst>
                <a:ext uri="{FF2B5EF4-FFF2-40B4-BE49-F238E27FC236}">
                  <a16:creationId xmlns:a16="http://schemas.microsoft.com/office/drawing/2014/main" id="{2532E850-D798-4AB7-9231-2AD8ECFA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93" name="Text Box 329">
              <a:extLst>
                <a:ext uri="{FF2B5EF4-FFF2-40B4-BE49-F238E27FC236}">
                  <a16:creationId xmlns:a16="http://schemas.microsoft.com/office/drawing/2014/main" id="{B67F04E9-B8BC-46EB-AD6D-F03682E82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94" name="Text Box 330">
              <a:extLst>
                <a:ext uri="{FF2B5EF4-FFF2-40B4-BE49-F238E27FC236}">
                  <a16:creationId xmlns:a16="http://schemas.microsoft.com/office/drawing/2014/main" id="{2319EF44-6CA1-490E-8D67-E2F384D70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95" name="AutoShape 331">
              <a:extLst>
                <a:ext uri="{FF2B5EF4-FFF2-40B4-BE49-F238E27FC236}">
                  <a16:creationId xmlns:a16="http://schemas.microsoft.com/office/drawing/2014/main" id="{4A5C1CAB-58DB-4CA4-A3DF-5F1ABC3337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332">
              <a:extLst>
                <a:ext uri="{FF2B5EF4-FFF2-40B4-BE49-F238E27FC236}">
                  <a16:creationId xmlns:a16="http://schemas.microsoft.com/office/drawing/2014/main" id="{0D61A842-68E6-4637-8D34-AF046F542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sp>
        <p:nvSpPr>
          <p:cNvPr id="97" name="Text Box 96">
            <a:extLst>
              <a:ext uri="{FF2B5EF4-FFF2-40B4-BE49-F238E27FC236}">
                <a16:creationId xmlns:a16="http://schemas.microsoft.com/office/drawing/2014/main" id="{A751AF6F-E593-42E8-A7FE-98E5B4259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sp>
        <p:nvSpPr>
          <p:cNvPr id="98" name="Text Box 97">
            <a:extLst>
              <a:ext uri="{FF2B5EF4-FFF2-40B4-BE49-F238E27FC236}">
                <a16:creationId xmlns:a16="http://schemas.microsoft.com/office/drawing/2014/main" id="{67147E8E-8C63-49C9-8DD6-1837A3741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sp>
        <p:nvSpPr>
          <p:cNvPr id="99" name="Text Box 98">
            <a:extLst>
              <a:ext uri="{FF2B5EF4-FFF2-40B4-BE49-F238E27FC236}">
                <a16:creationId xmlns:a16="http://schemas.microsoft.com/office/drawing/2014/main" id="{275DD49D-25EB-431F-B985-22928FBB6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989138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  <a:endParaRPr lang="en-US" altLang="ko-KR" sz="5000" b="1">
              <a:latin typeface="HY백송B" pitchFamily="18" charset="-127"/>
              <a:ea typeface="HY백송B" pitchFamily="18" charset="-127"/>
            </a:endParaRPr>
          </a:p>
        </p:txBody>
      </p:sp>
      <p:pic>
        <p:nvPicPr>
          <p:cNvPr id="100" name="Picture 99" descr="죄2">
            <a:extLst>
              <a:ext uri="{FF2B5EF4-FFF2-40B4-BE49-F238E27FC236}">
                <a16:creationId xmlns:a16="http://schemas.microsoft.com/office/drawing/2014/main" id="{A4EE8B7E-77C8-4030-B59A-748B994C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0"/>
            <a:ext cx="3709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" name="Group 321">
            <a:extLst>
              <a:ext uri="{FF2B5EF4-FFF2-40B4-BE49-F238E27FC236}">
                <a16:creationId xmlns:a16="http://schemas.microsoft.com/office/drawing/2014/main" id="{30A8AEC1-5544-47A2-A380-5F66BA37CB99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102" name="Text Box 322">
              <a:extLst>
                <a:ext uri="{FF2B5EF4-FFF2-40B4-BE49-F238E27FC236}">
                  <a16:creationId xmlns:a16="http://schemas.microsoft.com/office/drawing/2014/main" id="{11090158-DCBB-4912-8A97-35A88546A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103" name="Text Box 323">
              <a:extLst>
                <a:ext uri="{FF2B5EF4-FFF2-40B4-BE49-F238E27FC236}">
                  <a16:creationId xmlns:a16="http://schemas.microsoft.com/office/drawing/2014/main" id="{71A46E8C-558B-4D8E-8296-27577F2AB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104" name="Text Box 324">
              <a:extLst>
                <a:ext uri="{FF2B5EF4-FFF2-40B4-BE49-F238E27FC236}">
                  <a16:creationId xmlns:a16="http://schemas.microsoft.com/office/drawing/2014/main" id="{CECE8DC9-B7AF-4C03-B5B8-5A837EF69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105" name="Text Box 325">
              <a:extLst>
                <a:ext uri="{FF2B5EF4-FFF2-40B4-BE49-F238E27FC236}">
                  <a16:creationId xmlns:a16="http://schemas.microsoft.com/office/drawing/2014/main" id="{AE3DDF74-2A4B-436C-B124-92256E4AF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pic>
        <p:nvPicPr>
          <p:cNvPr id="106" name="Picture 100" descr="십자가4">
            <a:extLst>
              <a:ext uri="{FF2B5EF4-FFF2-40B4-BE49-F238E27FC236}">
                <a16:creationId xmlns:a16="http://schemas.microsoft.com/office/drawing/2014/main" id="{2B44B4FF-F2F0-43D1-BA33-6B93D1C6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0"/>
            <a:ext cx="55054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 Box 101">
            <a:extLst>
              <a:ext uri="{FF2B5EF4-FFF2-40B4-BE49-F238E27FC236}">
                <a16:creationId xmlns:a16="http://schemas.microsoft.com/office/drawing/2014/main" id="{81CE10DD-D8BA-4222-ADCE-B8A5F9BDA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66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</a:p>
        </p:txBody>
      </p:sp>
      <p:pic>
        <p:nvPicPr>
          <p:cNvPr id="108" name="Picture 102" descr="십자가2">
            <a:extLst>
              <a:ext uri="{FF2B5EF4-FFF2-40B4-BE49-F238E27FC236}">
                <a16:creationId xmlns:a16="http://schemas.microsoft.com/office/drawing/2014/main" id="{34761173-7E67-4F97-B960-37E448DA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2413" cy="6856412"/>
          </a:xfrm>
          <a:prstGeom prst="rect">
            <a:avLst/>
          </a:prstGeom>
          <a:noFill/>
          <a:ln>
            <a:noFill/>
          </a:ln>
          <a:effectLst>
            <a:prstShdw prst="shdw13" dist="28398" dir="1593903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 Box 103">
            <a:extLst>
              <a:ext uri="{FF2B5EF4-FFF2-40B4-BE49-F238E27FC236}">
                <a16:creationId xmlns:a16="http://schemas.microsoft.com/office/drawing/2014/main" id="{A1ECE885-E392-4B8E-A3F0-24E75B294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33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  <a:endParaRPr lang="ko-KR" altLang="en-US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110" name="Text Box 106">
            <a:extLst>
              <a:ext uri="{FF2B5EF4-FFF2-40B4-BE49-F238E27FC236}">
                <a16:creationId xmlns:a16="http://schemas.microsoft.com/office/drawing/2014/main" id="{DF791F00-31BA-443D-B8C5-BA31D0B27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3081338"/>
            <a:ext cx="125412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1.Who?</a:t>
            </a:r>
          </a:p>
        </p:txBody>
      </p:sp>
      <p:grpSp>
        <p:nvGrpSpPr>
          <p:cNvPr id="111" name="Group 118">
            <a:extLst>
              <a:ext uri="{FF2B5EF4-FFF2-40B4-BE49-F238E27FC236}">
                <a16:creationId xmlns:a16="http://schemas.microsoft.com/office/drawing/2014/main" id="{8FBFFE0D-345E-4319-9EAE-43128CE32802}"/>
              </a:ext>
            </a:extLst>
          </p:cNvPr>
          <p:cNvGrpSpPr>
            <a:grpSpLocks/>
          </p:cNvGrpSpPr>
          <p:nvPr/>
        </p:nvGrpSpPr>
        <p:grpSpPr bwMode="auto">
          <a:xfrm>
            <a:off x="3897313" y="3446463"/>
            <a:ext cx="1336675" cy="684212"/>
            <a:chOff x="2455" y="2171"/>
            <a:chExt cx="842" cy="431"/>
          </a:xfrm>
        </p:grpSpPr>
        <p:sp>
          <p:nvSpPr>
            <p:cNvPr id="112" name="Text Box 107">
              <a:extLst>
                <a:ext uri="{FF2B5EF4-FFF2-40B4-BE49-F238E27FC236}">
                  <a16:creationId xmlns:a16="http://schemas.microsoft.com/office/drawing/2014/main" id="{CA886242-8EEA-4348-BE48-833BF26DB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0" y="2171"/>
              <a:ext cx="648" cy="250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빌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2:6)</a:t>
              </a:r>
            </a:p>
          </p:txBody>
        </p:sp>
        <p:sp>
          <p:nvSpPr>
            <p:cNvPr id="113" name="Text Box 108">
              <a:extLst>
                <a:ext uri="{FF2B5EF4-FFF2-40B4-BE49-F238E27FC236}">
                  <a16:creationId xmlns:a16="http://schemas.microsoft.com/office/drawing/2014/main" id="{85708193-D872-4A2C-8998-10CD5B00D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2352"/>
              <a:ext cx="842" cy="250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10:30)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1B6FD1C-9867-4622-8B0E-F49E6208D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268413"/>
            <a:ext cx="2736851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그는 근본 </a:t>
            </a:r>
          </a:p>
          <a:p>
            <a:pPr algn="ctr" eaLnBrk="1" latinLnBrk="1" hangingPunct="1">
              <a:defRPr/>
            </a:pPr>
            <a:r>
              <a:rPr lang="ko-KR" altLang="en-US" b="1"/>
              <a:t>하나님의 본체시나 </a:t>
            </a:r>
          </a:p>
          <a:p>
            <a:pPr algn="ctr" eaLnBrk="1" latinLnBrk="1" hangingPunct="1">
              <a:defRPr/>
            </a:pPr>
            <a:r>
              <a:rPr lang="ko-KR" altLang="en-US" b="1"/>
              <a:t>하나님과 동등됨을 </a:t>
            </a:r>
          </a:p>
          <a:p>
            <a:pPr algn="ctr" eaLnBrk="1" latinLnBrk="1" hangingPunct="1">
              <a:defRPr/>
            </a:pPr>
            <a:r>
              <a:rPr lang="ko-KR" altLang="en-US" b="1"/>
              <a:t>취할 것으로 </a:t>
            </a:r>
          </a:p>
          <a:p>
            <a:pPr algn="ctr" eaLnBrk="1" latinLnBrk="1" hangingPunct="1">
              <a:defRPr/>
            </a:pPr>
            <a:r>
              <a:rPr lang="ko-KR" altLang="en-US" b="1"/>
              <a:t>여기지 아니하시고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빌</a:t>
            </a:r>
            <a:r>
              <a:rPr lang="en-US" altLang="ko-KR" b="1"/>
              <a:t>2:6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</a:p>
          <a:p>
            <a:pPr algn="ctr" eaLnBrk="1" latinLnBrk="1" hangingPunct="1">
              <a:defRPr/>
            </a:pPr>
            <a:endParaRPr lang="en-US" altLang="ko-KR" b="1"/>
          </a:p>
          <a:p>
            <a:pPr algn="ctr" eaLnBrk="1" latinLnBrk="1" hangingPunct="1">
              <a:defRPr/>
            </a:pPr>
            <a:r>
              <a:rPr lang="ko-KR" altLang="en-US" b="1"/>
              <a:t>나와 아버지는 </a:t>
            </a:r>
          </a:p>
          <a:p>
            <a:pPr algn="ctr" eaLnBrk="1" latinLnBrk="1" hangingPunct="1">
              <a:defRPr/>
            </a:pPr>
            <a:r>
              <a:rPr lang="ko-KR" altLang="en-US" b="1"/>
              <a:t>하나이니라</a:t>
            </a:r>
          </a:p>
          <a:p>
            <a:pPr algn="ctr" eaLnBrk="1" latinLnBrk="1" hangingPunct="1">
              <a:defRPr/>
            </a:pPr>
            <a:r>
              <a:rPr lang="ko-KR" altLang="en-US" b="1"/>
              <a:t>하신대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요</a:t>
            </a:r>
            <a:r>
              <a:rPr lang="en-US" altLang="ko-KR" b="1"/>
              <a:t>10:30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  <a:endParaRPr lang="en-US" altLang="ko-KR" b="1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15" name="AutoShape 115" descr="양방향 사선">
            <a:extLst>
              <a:ext uri="{FF2B5EF4-FFF2-40B4-BE49-F238E27FC236}">
                <a16:creationId xmlns:a16="http://schemas.microsoft.com/office/drawing/2014/main" id="{27EA9B0D-D9F7-442E-85C0-C9EE9540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213100"/>
            <a:ext cx="1584325" cy="1190625"/>
          </a:xfrm>
          <a:prstGeom prst="notchedRightArrow">
            <a:avLst>
              <a:gd name="adj1" fmla="val 50000"/>
              <a:gd name="adj2" fmla="val 33267"/>
            </a:avLst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하나님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자신</a:t>
            </a:r>
          </a:p>
        </p:txBody>
      </p:sp>
      <p:sp>
        <p:nvSpPr>
          <p:cNvPr id="116" name="Text Box 116">
            <a:extLst>
              <a:ext uri="{FF2B5EF4-FFF2-40B4-BE49-F238E27FC236}">
                <a16:creationId xmlns:a16="http://schemas.microsoft.com/office/drawing/2014/main" id="{16F4E137-8678-4C04-BAFC-F1A87EF91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4076700"/>
            <a:ext cx="1357312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2.What?</a:t>
            </a:r>
          </a:p>
        </p:txBody>
      </p:sp>
      <p:sp>
        <p:nvSpPr>
          <p:cNvPr id="117" name="Text Box 117">
            <a:extLst>
              <a:ext uri="{FF2B5EF4-FFF2-40B4-BE49-F238E27FC236}">
                <a16:creationId xmlns:a16="http://schemas.microsoft.com/office/drawing/2014/main" id="{5981EBA8-7632-41F8-914E-BCAFDF202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3" y="4441825"/>
            <a:ext cx="1028700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5:8)</a:t>
            </a:r>
          </a:p>
        </p:txBody>
      </p:sp>
      <p:grpSp>
        <p:nvGrpSpPr>
          <p:cNvPr id="118" name="Group 336">
            <a:extLst>
              <a:ext uri="{FF2B5EF4-FFF2-40B4-BE49-F238E27FC236}">
                <a16:creationId xmlns:a16="http://schemas.microsoft.com/office/drawing/2014/main" id="{6E3DB073-7634-4C56-9B97-FC27B7D3AEA0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5899150"/>
            <a:ext cx="8856662" cy="625475"/>
            <a:chOff x="113" y="3716"/>
            <a:chExt cx="5579" cy="394"/>
          </a:xfrm>
        </p:grpSpPr>
        <p:sp>
          <p:nvSpPr>
            <p:cNvPr id="119" name="Text Box 337">
              <a:extLst>
                <a:ext uri="{FF2B5EF4-FFF2-40B4-BE49-F238E27FC236}">
                  <a16:creationId xmlns:a16="http://schemas.microsoft.com/office/drawing/2014/main" id="{10D01806-5C58-4E7D-894B-0752EDD0B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불못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지옥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120" name="Text Box 338">
              <a:extLst>
                <a:ext uri="{FF2B5EF4-FFF2-40B4-BE49-F238E27FC236}">
                  <a16:creationId xmlns:a16="http://schemas.microsoft.com/office/drawing/2014/main" id="{379B56E1-71E6-42DE-87C9-61E3B004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영생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천국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</p:grpSp>
      <p:pic>
        <p:nvPicPr>
          <p:cNvPr id="121" name="그림 9">
            <a:extLst>
              <a:ext uri="{FF2B5EF4-FFF2-40B4-BE49-F238E27FC236}">
                <a16:creationId xmlns:a16="http://schemas.microsoft.com/office/drawing/2014/main" id="{21317DE5-CE94-4DF0-8E84-AFEBA0FE7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5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5" grpId="0" animBg="1"/>
      <p:bldP spid="116" grpId="0"/>
      <p:bldP spid="1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십자가">
            <a:extLst>
              <a:ext uri="{FF2B5EF4-FFF2-40B4-BE49-F238E27FC236}">
                <a16:creationId xmlns:a16="http://schemas.microsoft.com/office/drawing/2014/main" id="{6F75D9AD-7E1D-4B3C-A9E2-C0044B77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F7D8CCE-412D-4ABB-AEF7-BD21572B5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75" y="2852738"/>
            <a:ext cx="7272338" cy="22987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9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우리가 아직 죄인 되었을 때에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9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그리스도께서 우리를 위하여 죽으심으로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9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하나님께서 우리에게 대한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9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자기의 사랑을 확증하셨느니라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9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sz="29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롬</a:t>
            </a:r>
            <a:r>
              <a:rPr lang="en-US" altLang="ko-KR" sz="29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5:8</a:t>
            </a:r>
            <a:r>
              <a:rPr lang="ko-KR" altLang="en-US" sz="29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sz="29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pic>
        <p:nvPicPr>
          <p:cNvPr id="4" name="그림 9">
            <a:extLst>
              <a:ext uri="{FF2B5EF4-FFF2-40B4-BE49-F238E27FC236}">
                <a16:creationId xmlns:a16="http://schemas.microsoft.com/office/drawing/2014/main" id="{D3159B63-04CD-46BA-B68E-AFA190CB2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17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8">
            <a:extLst>
              <a:ext uri="{FF2B5EF4-FFF2-40B4-BE49-F238E27FC236}">
                <a16:creationId xmlns:a16="http://schemas.microsoft.com/office/drawing/2014/main" id="{27C330F7-99F4-4EA6-8BD6-24F840C476D6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439" descr="1031">
              <a:extLst>
                <a:ext uri="{FF2B5EF4-FFF2-40B4-BE49-F238E27FC236}">
                  <a16:creationId xmlns:a16="http://schemas.microsoft.com/office/drawing/2014/main" id="{3CD4B861-5674-4D8D-8C99-9B04AA0AF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40">
              <a:extLst>
                <a:ext uri="{FF2B5EF4-FFF2-40B4-BE49-F238E27FC236}">
                  <a16:creationId xmlns:a16="http://schemas.microsoft.com/office/drawing/2014/main" id="{BF9D568E-35F8-4802-974D-7E851DBBD7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441">
                <a:extLst>
                  <a:ext uri="{FF2B5EF4-FFF2-40B4-BE49-F238E27FC236}">
                    <a16:creationId xmlns:a16="http://schemas.microsoft.com/office/drawing/2014/main" id="{2C686041-E4DE-4ACB-8117-B5CA899C33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442">
                <a:extLst>
                  <a:ext uri="{FF2B5EF4-FFF2-40B4-BE49-F238E27FC236}">
                    <a16:creationId xmlns:a16="http://schemas.microsoft.com/office/drawing/2014/main" id="{917CEB99-7F37-4AFF-8BD4-645D9FADF9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443">
            <a:extLst>
              <a:ext uri="{FF2B5EF4-FFF2-40B4-BE49-F238E27FC236}">
                <a16:creationId xmlns:a16="http://schemas.microsoft.com/office/drawing/2014/main" id="{CA51A46C-3EDD-48F6-B849-9AC60DE65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444">
            <a:extLst>
              <a:ext uri="{FF2B5EF4-FFF2-40B4-BE49-F238E27FC236}">
                <a16:creationId xmlns:a16="http://schemas.microsoft.com/office/drawing/2014/main" id="{5B6A8B9F-C189-487B-8DDF-934362732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445">
            <a:extLst>
              <a:ext uri="{FF2B5EF4-FFF2-40B4-BE49-F238E27FC236}">
                <a16:creationId xmlns:a16="http://schemas.microsoft.com/office/drawing/2014/main" id="{AB96F1C6-8BDB-4E86-BBE5-B1DA24CCC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446">
            <a:extLst>
              <a:ext uri="{FF2B5EF4-FFF2-40B4-BE49-F238E27FC236}">
                <a16:creationId xmlns:a16="http://schemas.microsoft.com/office/drawing/2014/main" id="{0A48A8E7-D9CF-4068-9E0E-26E3E693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447">
            <a:extLst>
              <a:ext uri="{FF2B5EF4-FFF2-40B4-BE49-F238E27FC236}">
                <a16:creationId xmlns:a16="http://schemas.microsoft.com/office/drawing/2014/main" id="{DB072CF9-C026-46B6-A086-D8A331088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448">
            <a:extLst>
              <a:ext uri="{FF2B5EF4-FFF2-40B4-BE49-F238E27FC236}">
                <a16:creationId xmlns:a16="http://schemas.microsoft.com/office/drawing/2014/main" id="{515C286D-EFD0-41E8-BF0E-6AAA4E2F3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449">
            <a:extLst>
              <a:ext uri="{FF2B5EF4-FFF2-40B4-BE49-F238E27FC236}">
                <a16:creationId xmlns:a16="http://schemas.microsoft.com/office/drawing/2014/main" id="{8F7A17B2-A45E-496D-82E6-D893CB140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450">
            <a:extLst>
              <a:ext uri="{FF2B5EF4-FFF2-40B4-BE49-F238E27FC236}">
                <a16:creationId xmlns:a16="http://schemas.microsoft.com/office/drawing/2014/main" id="{35463869-AD68-4012-A799-E1D76484B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451">
            <a:extLst>
              <a:ext uri="{FF2B5EF4-FFF2-40B4-BE49-F238E27FC236}">
                <a16:creationId xmlns:a16="http://schemas.microsoft.com/office/drawing/2014/main" id="{08EEDE3F-D08E-4CCE-84AF-5C6743D89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452">
            <a:extLst>
              <a:ext uri="{FF2B5EF4-FFF2-40B4-BE49-F238E27FC236}">
                <a16:creationId xmlns:a16="http://schemas.microsoft.com/office/drawing/2014/main" id="{88142DD5-DC4D-4ADA-8439-C175377E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453">
            <a:extLst>
              <a:ext uri="{FF2B5EF4-FFF2-40B4-BE49-F238E27FC236}">
                <a16:creationId xmlns:a16="http://schemas.microsoft.com/office/drawing/2014/main" id="{3FF743C8-2093-4D6A-8EFE-C080D1847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454">
            <a:extLst>
              <a:ext uri="{FF2B5EF4-FFF2-40B4-BE49-F238E27FC236}">
                <a16:creationId xmlns:a16="http://schemas.microsoft.com/office/drawing/2014/main" id="{1460E4FE-F24B-497E-9E10-8CF267431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455">
            <a:extLst>
              <a:ext uri="{FF2B5EF4-FFF2-40B4-BE49-F238E27FC236}">
                <a16:creationId xmlns:a16="http://schemas.microsoft.com/office/drawing/2014/main" id="{B00FB698-540C-4932-AE46-E407B2A6C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456">
            <a:extLst>
              <a:ext uri="{FF2B5EF4-FFF2-40B4-BE49-F238E27FC236}">
                <a16:creationId xmlns:a16="http://schemas.microsoft.com/office/drawing/2014/main" id="{3B42443A-7FA7-4AC5-89BD-603EDB983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457">
            <a:extLst>
              <a:ext uri="{FF2B5EF4-FFF2-40B4-BE49-F238E27FC236}">
                <a16:creationId xmlns:a16="http://schemas.microsoft.com/office/drawing/2014/main" id="{C37AAEB1-F677-421B-8D47-0A63C9191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458" descr="arrow">
            <a:extLst>
              <a:ext uri="{FF2B5EF4-FFF2-40B4-BE49-F238E27FC236}">
                <a16:creationId xmlns:a16="http://schemas.microsoft.com/office/drawing/2014/main" id="{9A69E81A-A8AB-4186-B26E-B6D3BF57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459">
            <a:extLst>
              <a:ext uri="{FF2B5EF4-FFF2-40B4-BE49-F238E27FC236}">
                <a16:creationId xmlns:a16="http://schemas.microsoft.com/office/drawing/2014/main" id="{85FF8BEF-B0D2-40FD-86BC-A37278C09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 dirty="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 dirty="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 dirty="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 dirty="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460">
            <a:extLst>
              <a:ext uri="{FF2B5EF4-FFF2-40B4-BE49-F238E27FC236}">
                <a16:creationId xmlns:a16="http://schemas.microsoft.com/office/drawing/2014/main" id="{72E85AC6-298D-4E77-96BA-CCE98E8A2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461">
            <a:extLst>
              <a:ext uri="{FF2B5EF4-FFF2-40B4-BE49-F238E27FC236}">
                <a16:creationId xmlns:a16="http://schemas.microsoft.com/office/drawing/2014/main" id="{E0057B45-74CC-4A04-B66B-3B6E9BA3F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462">
            <a:extLst>
              <a:ext uri="{FF2B5EF4-FFF2-40B4-BE49-F238E27FC236}">
                <a16:creationId xmlns:a16="http://schemas.microsoft.com/office/drawing/2014/main" id="{0EA304B2-FD33-45F5-8194-9B83B7B3E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463">
            <a:extLst>
              <a:ext uri="{FF2B5EF4-FFF2-40B4-BE49-F238E27FC236}">
                <a16:creationId xmlns:a16="http://schemas.microsoft.com/office/drawing/2014/main" id="{BCED42E1-CFF6-44A7-BDC0-ABFCF18DA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465" descr="60%">
            <a:extLst>
              <a:ext uri="{FF2B5EF4-FFF2-40B4-BE49-F238E27FC236}">
                <a16:creationId xmlns:a16="http://schemas.microsoft.com/office/drawing/2014/main" id="{86B53E07-8963-4EFE-A362-AD148D52F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 dirty="0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466">
            <a:extLst>
              <a:ext uri="{FF2B5EF4-FFF2-40B4-BE49-F238E27FC236}">
                <a16:creationId xmlns:a16="http://schemas.microsoft.com/office/drawing/2014/main" id="{F5A02847-C289-4C09-9D08-087C1C7CE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467">
            <a:extLst>
              <a:ext uri="{FF2B5EF4-FFF2-40B4-BE49-F238E27FC236}">
                <a16:creationId xmlns:a16="http://schemas.microsoft.com/office/drawing/2014/main" id="{45A32411-8C59-4202-AE21-04E3F22CE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468">
            <a:extLst>
              <a:ext uri="{FF2B5EF4-FFF2-40B4-BE49-F238E27FC236}">
                <a16:creationId xmlns:a16="http://schemas.microsoft.com/office/drawing/2014/main" id="{4AD763CE-ED0E-4468-BCB6-F695701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469">
            <a:extLst>
              <a:ext uri="{FF2B5EF4-FFF2-40B4-BE49-F238E27FC236}">
                <a16:creationId xmlns:a16="http://schemas.microsoft.com/office/drawing/2014/main" id="{DD16AC06-96FF-40D3-BBF7-556C3399E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470">
            <a:extLst>
              <a:ext uri="{FF2B5EF4-FFF2-40B4-BE49-F238E27FC236}">
                <a16:creationId xmlns:a16="http://schemas.microsoft.com/office/drawing/2014/main" id="{729DB4E4-2223-4E50-AFFB-1DDF1572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471">
            <a:extLst>
              <a:ext uri="{FF2B5EF4-FFF2-40B4-BE49-F238E27FC236}">
                <a16:creationId xmlns:a16="http://schemas.microsoft.com/office/drawing/2014/main" id="{3B270E45-CA08-49DF-B315-5BBE56F35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472">
            <a:extLst>
              <a:ext uri="{FF2B5EF4-FFF2-40B4-BE49-F238E27FC236}">
                <a16:creationId xmlns:a16="http://schemas.microsoft.com/office/drawing/2014/main" id="{7E80A80D-ABE5-4865-8DFF-0A56A0D23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473">
            <a:extLst>
              <a:ext uri="{FF2B5EF4-FFF2-40B4-BE49-F238E27FC236}">
                <a16:creationId xmlns:a16="http://schemas.microsoft.com/office/drawing/2014/main" id="{7271B013-587D-432B-9FB3-58B22B816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474" descr="60%">
            <a:extLst>
              <a:ext uri="{FF2B5EF4-FFF2-40B4-BE49-F238E27FC236}">
                <a16:creationId xmlns:a16="http://schemas.microsoft.com/office/drawing/2014/main" id="{F40A058A-F676-4101-8E73-02D101572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475">
            <a:extLst>
              <a:ext uri="{FF2B5EF4-FFF2-40B4-BE49-F238E27FC236}">
                <a16:creationId xmlns:a16="http://schemas.microsoft.com/office/drawing/2014/main" id="{6D408C0F-ECEB-4A57-84C4-B3DF82D5F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476">
            <a:extLst>
              <a:ext uri="{FF2B5EF4-FFF2-40B4-BE49-F238E27FC236}">
                <a16:creationId xmlns:a16="http://schemas.microsoft.com/office/drawing/2014/main" id="{64D2EF2C-E01B-4DA3-B89D-9B00AF7C8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pic>
        <p:nvPicPr>
          <p:cNvPr id="40" name="Picture 477" descr="085">
            <a:extLst>
              <a:ext uri="{FF2B5EF4-FFF2-40B4-BE49-F238E27FC236}">
                <a16:creationId xmlns:a16="http://schemas.microsoft.com/office/drawing/2014/main" id="{F2FE9A64-F934-44A0-9E76-FE1299B5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78" descr="085">
            <a:extLst>
              <a:ext uri="{FF2B5EF4-FFF2-40B4-BE49-F238E27FC236}">
                <a16:creationId xmlns:a16="http://schemas.microsoft.com/office/drawing/2014/main" id="{1A757ACA-5409-4361-8310-7CE829FA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79" descr="085">
            <a:extLst>
              <a:ext uri="{FF2B5EF4-FFF2-40B4-BE49-F238E27FC236}">
                <a16:creationId xmlns:a16="http://schemas.microsoft.com/office/drawing/2014/main" id="{4EF0B49E-85F7-4FCC-BA60-C53C724F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80" descr="085">
            <a:extLst>
              <a:ext uri="{FF2B5EF4-FFF2-40B4-BE49-F238E27FC236}">
                <a16:creationId xmlns:a16="http://schemas.microsoft.com/office/drawing/2014/main" id="{5F652A9C-EC6A-4C09-AF4A-DB774059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481">
            <a:extLst>
              <a:ext uri="{FF2B5EF4-FFF2-40B4-BE49-F238E27FC236}">
                <a16:creationId xmlns:a16="http://schemas.microsoft.com/office/drawing/2014/main" id="{EF17010B-3045-465C-9261-2A5E71612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5" name="Text Box 482">
            <a:extLst>
              <a:ext uri="{FF2B5EF4-FFF2-40B4-BE49-F238E27FC236}">
                <a16:creationId xmlns:a16="http://schemas.microsoft.com/office/drawing/2014/main" id="{7B7707CF-D0C4-415B-A363-DC968E39B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6" name="Text Box 483">
            <a:extLst>
              <a:ext uri="{FF2B5EF4-FFF2-40B4-BE49-F238E27FC236}">
                <a16:creationId xmlns:a16="http://schemas.microsoft.com/office/drawing/2014/main" id="{EBA6D102-B3FC-4C13-92D6-0A9E2248E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47" name="Group 484">
            <a:extLst>
              <a:ext uri="{FF2B5EF4-FFF2-40B4-BE49-F238E27FC236}">
                <a16:creationId xmlns:a16="http://schemas.microsoft.com/office/drawing/2014/main" id="{07D857CD-4783-445E-8684-DF3218DB1E00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6" cy="2557462"/>
            <a:chOff x="-68" y="1819"/>
            <a:chExt cx="1798" cy="1611"/>
          </a:xfrm>
        </p:grpSpPr>
        <p:sp>
          <p:nvSpPr>
            <p:cNvPr id="48" name="Text Box 485" descr="넓은 상향 대각선">
              <a:extLst>
                <a:ext uri="{FF2B5EF4-FFF2-40B4-BE49-F238E27FC236}">
                  <a16:creationId xmlns:a16="http://schemas.microsoft.com/office/drawing/2014/main" id="{9FBC88C3-0758-483E-B118-66D6719E8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49" name="Picture 486" descr="087">
              <a:extLst>
                <a:ext uri="{FF2B5EF4-FFF2-40B4-BE49-F238E27FC236}">
                  <a16:creationId xmlns:a16="http://schemas.microsoft.com/office/drawing/2014/main" id="{E7758D70-DFCF-4F9D-B595-CF743D3A8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 Box 487">
              <a:extLst>
                <a:ext uri="{FF2B5EF4-FFF2-40B4-BE49-F238E27FC236}">
                  <a16:creationId xmlns:a16="http://schemas.microsoft.com/office/drawing/2014/main" id="{E74B23C9-412E-4284-B940-A8DFB27A53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1" name="Text Box 488">
              <a:extLst>
                <a:ext uri="{FF2B5EF4-FFF2-40B4-BE49-F238E27FC236}">
                  <a16:creationId xmlns:a16="http://schemas.microsoft.com/office/drawing/2014/main" id="{4F485D21-1210-49F2-A5EC-00DB6BA26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2" name="Text Box 489">
              <a:extLst>
                <a:ext uri="{FF2B5EF4-FFF2-40B4-BE49-F238E27FC236}">
                  <a16:creationId xmlns:a16="http://schemas.microsoft.com/office/drawing/2014/main" id="{344F0CA9-49E1-474E-91CF-34C5723C3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3" name="Text Box 490">
              <a:extLst>
                <a:ext uri="{FF2B5EF4-FFF2-40B4-BE49-F238E27FC236}">
                  <a16:creationId xmlns:a16="http://schemas.microsoft.com/office/drawing/2014/main" id="{9914295D-65D9-4DB8-8155-3C7B90BEB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4" name="Text Box 491">
              <a:extLst>
                <a:ext uri="{FF2B5EF4-FFF2-40B4-BE49-F238E27FC236}">
                  <a16:creationId xmlns:a16="http://schemas.microsoft.com/office/drawing/2014/main" id="{1EE2CA93-B26A-45B0-9BB8-B78622805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5" name="Text Box 492">
              <a:extLst>
                <a:ext uri="{FF2B5EF4-FFF2-40B4-BE49-F238E27FC236}">
                  <a16:creationId xmlns:a16="http://schemas.microsoft.com/office/drawing/2014/main" id="{9B50947C-76FC-47AD-9A6B-BD2931A76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6" name="Text Box 493">
              <a:extLst>
                <a:ext uri="{FF2B5EF4-FFF2-40B4-BE49-F238E27FC236}">
                  <a16:creationId xmlns:a16="http://schemas.microsoft.com/office/drawing/2014/main" id="{E3E51C51-0439-45BC-9E8E-589622738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57" name="Text Box 494">
              <a:extLst>
                <a:ext uri="{FF2B5EF4-FFF2-40B4-BE49-F238E27FC236}">
                  <a16:creationId xmlns:a16="http://schemas.microsoft.com/office/drawing/2014/main" id="{64FA6853-D446-4152-9855-B85EBD55C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8" name="Text Box 495">
              <a:extLst>
                <a:ext uri="{FF2B5EF4-FFF2-40B4-BE49-F238E27FC236}">
                  <a16:creationId xmlns:a16="http://schemas.microsoft.com/office/drawing/2014/main" id="{DC93EA28-203C-4461-AB54-1868955B9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59" name="Text Box 496">
              <a:extLst>
                <a:ext uri="{FF2B5EF4-FFF2-40B4-BE49-F238E27FC236}">
                  <a16:creationId xmlns:a16="http://schemas.microsoft.com/office/drawing/2014/main" id="{AF7B7BA3-1C95-4231-B726-5C0AA7A9E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0" name="AutoShape 497">
              <a:extLst>
                <a:ext uri="{FF2B5EF4-FFF2-40B4-BE49-F238E27FC236}">
                  <a16:creationId xmlns:a16="http://schemas.microsoft.com/office/drawing/2014/main" id="{4804054C-F681-4C59-BA34-4487FC11EA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1" name="Text Box 498">
              <a:extLst>
                <a:ext uri="{FF2B5EF4-FFF2-40B4-BE49-F238E27FC236}">
                  <a16:creationId xmlns:a16="http://schemas.microsoft.com/office/drawing/2014/main" id="{BC51B62B-3389-4F3F-AC64-8C4B52A76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2" name="Text Box 499">
              <a:extLst>
                <a:ext uri="{FF2B5EF4-FFF2-40B4-BE49-F238E27FC236}">
                  <a16:creationId xmlns:a16="http://schemas.microsoft.com/office/drawing/2014/main" id="{94B85189-DFA9-4B30-A827-55D7F587B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 dirty="0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3" name="Text Box 500">
              <a:extLst>
                <a:ext uri="{FF2B5EF4-FFF2-40B4-BE49-F238E27FC236}">
                  <a16:creationId xmlns:a16="http://schemas.microsoft.com/office/drawing/2014/main" id="{A1EDC557-4946-427F-8768-10654569B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pic>
        <p:nvPicPr>
          <p:cNvPr id="64" name="Picture 501" descr="화살표8">
            <a:extLst>
              <a:ext uri="{FF2B5EF4-FFF2-40B4-BE49-F238E27FC236}">
                <a16:creationId xmlns:a16="http://schemas.microsoft.com/office/drawing/2014/main" id="{4D833D6F-0F57-4F6B-B1C8-816650FA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 Box 502">
            <a:extLst>
              <a:ext uri="{FF2B5EF4-FFF2-40B4-BE49-F238E27FC236}">
                <a16:creationId xmlns:a16="http://schemas.microsoft.com/office/drawing/2014/main" id="{42D33ABC-7A1D-4A39-AD1A-FE8B4E6F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pic>
        <p:nvPicPr>
          <p:cNvPr id="66" name="Picture 504" descr="인간방법">
            <a:extLst>
              <a:ext uri="{FF2B5EF4-FFF2-40B4-BE49-F238E27FC236}">
                <a16:creationId xmlns:a16="http://schemas.microsoft.com/office/drawing/2014/main" id="{02BE33DD-31AB-4A07-BC3C-4FC2E477D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9972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505">
            <a:extLst>
              <a:ext uri="{FF2B5EF4-FFF2-40B4-BE49-F238E27FC236}">
                <a16:creationId xmlns:a16="http://schemas.microsoft.com/office/drawing/2014/main" id="{7DA5F3F3-2654-4513-BC4C-C2D9E1B0D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3141663"/>
            <a:ext cx="1231900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선행</a:t>
            </a:r>
            <a:r>
              <a:rPr lang="ko-KR" altLang="en-US" sz="16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68" name="Picture 506" descr="35523122 복사">
            <a:extLst>
              <a:ext uri="{FF2B5EF4-FFF2-40B4-BE49-F238E27FC236}">
                <a16:creationId xmlns:a16="http://schemas.microsoft.com/office/drawing/2014/main" id="{0C57DD43-054C-4536-B996-C49C0E1D4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507">
            <a:extLst>
              <a:ext uri="{FF2B5EF4-FFF2-40B4-BE49-F238E27FC236}">
                <a16:creationId xmlns:a16="http://schemas.microsoft.com/office/drawing/2014/main" id="{84ECF354-FC31-4BD9-92E8-178F6A779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422650"/>
            <a:ext cx="1241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엡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2:8~9)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70" name="Picture 508" descr="화살표8">
            <a:extLst>
              <a:ext uri="{FF2B5EF4-FFF2-40B4-BE49-F238E27FC236}">
                <a16:creationId xmlns:a16="http://schemas.microsoft.com/office/drawing/2014/main" id="{0502678B-3189-4BEA-8A2B-D8F11DD68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365625"/>
            <a:ext cx="18097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509">
            <a:extLst>
              <a:ext uri="{FF2B5EF4-FFF2-40B4-BE49-F238E27FC236}">
                <a16:creationId xmlns:a16="http://schemas.microsoft.com/office/drawing/2014/main" id="{DD4A98D0-AD1B-48F2-810C-A86DE0123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72" name="Line 510">
            <a:extLst>
              <a:ext uri="{FF2B5EF4-FFF2-40B4-BE49-F238E27FC236}">
                <a16:creationId xmlns:a16="http://schemas.microsoft.com/office/drawing/2014/main" id="{47D82B19-A704-4734-92A7-EB11C47D0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Text Box 511">
            <a:extLst>
              <a:ext uri="{FF2B5EF4-FFF2-40B4-BE49-F238E27FC236}">
                <a16:creationId xmlns:a16="http://schemas.microsoft.com/office/drawing/2014/main" id="{60C4E8C4-635A-4560-ABD9-BA061D4C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4" name="Text Box 512">
            <a:extLst>
              <a:ext uri="{FF2B5EF4-FFF2-40B4-BE49-F238E27FC236}">
                <a16:creationId xmlns:a16="http://schemas.microsoft.com/office/drawing/2014/main" id="{7559BAA6-DD55-45BA-A4DD-71DFEADB9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5" name="Text Box 513">
            <a:extLst>
              <a:ext uri="{FF2B5EF4-FFF2-40B4-BE49-F238E27FC236}">
                <a16:creationId xmlns:a16="http://schemas.microsoft.com/office/drawing/2014/main" id="{50FC4829-EB82-47E0-B9B7-BDB2D068F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sp>
        <p:nvSpPr>
          <p:cNvPr id="76" name="Text Box 514">
            <a:extLst>
              <a:ext uri="{FF2B5EF4-FFF2-40B4-BE49-F238E27FC236}">
                <a16:creationId xmlns:a16="http://schemas.microsoft.com/office/drawing/2014/main" id="{017CE51A-0B57-4438-9CDB-29A1C41EF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5553075"/>
            <a:ext cx="136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둘째사망</a:t>
            </a: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7" name="Text Box 515">
            <a:extLst>
              <a:ext uri="{FF2B5EF4-FFF2-40B4-BE49-F238E27FC236}">
                <a16:creationId xmlns:a16="http://schemas.microsoft.com/office/drawing/2014/main" id="{FFB53267-B4D9-40C7-B258-228533F51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5165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불못</a:t>
            </a:r>
          </a:p>
        </p:txBody>
      </p:sp>
      <p:pic>
        <p:nvPicPr>
          <p:cNvPr id="78" name="Picture 516" descr="인간방법">
            <a:extLst>
              <a:ext uri="{FF2B5EF4-FFF2-40B4-BE49-F238E27FC236}">
                <a16:creationId xmlns:a16="http://schemas.microsoft.com/office/drawing/2014/main" id="{96F10EF6-1D8D-437B-A2CF-EB2E1FB3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8608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517">
            <a:extLst>
              <a:ext uri="{FF2B5EF4-FFF2-40B4-BE49-F238E27FC236}">
                <a16:creationId xmlns:a16="http://schemas.microsoft.com/office/drawing/2014/main" id="{B5054355-8263-45A6-801B-AF8E84E80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40052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지식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0" name="Picture 518" descr="35523122 복사">
            <a:extLst>
              <a:ext uri="{FF2B5EF4-FFF2-40B4-BE49-F238E27FC236}">
                <a16:creationId xmlns:a16="http://schemas.microsoft.com/office/drawing/2014/main" id="{17064298-FD47-44A9-9ED5-B399E611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9068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 Box 519">
            <a:extLst>
              <a:ext uri="{FF2B5EF4-FFF2-40B4-BE49-F238E27FC236}">
                <a16:creationId xmlns:a16="http://schemas.microsoft.com/office/drawing/2014/main" id="{0218DE96-E391-4D33-B5F7-D35FD6CE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4286250"/>
            <a:ext cx="1290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고전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1:21)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2" name="Picture 520" descr="인간방법">
            <a:extLst>
              <a:ext uri="{FF2B5EF4-FFF2-40B4-BE49-F238E27FC236}">
                <a16:creationId xmlns:a16="http://schemas.microsoft.com/office/drawing/2014/main" id="{1A446128-ADAF-4174-811D-02888E37F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7244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 Box 521">
            <a:extLst>
              <a:ext uri="{FF2B5EF4-FFF2-40B4-BE49-F238E27FC236}">
                <a16:creationId xmlns:a16="http://schemas.microsoft.com/office/drawing/2014/main" id="{FF924063-5F4A-4D98-B478-FB1412DE0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48688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도덕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4" name="Picture 522" descr="35523122 복사">
            <a:extLst>
              <a:ext uri="{FF2B5EF4-FFF2-40B4-BE49-F238E27FC236}">
                <a16:creationId xmlns:a16="http://schemas.microsoft.com/office/drawing/2014/main" id="{DEC7DD9E-D6F9-4559-AE99-D0B2DEFC5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704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 Box 523">
            <a:extLst>
              <a:ext uri="{FF2B5EF4-FFF2-40B4-BE49-F238E27FC236}">
                <a16:creationId xmlns:a16="http://schemas.microsoft.com/office/drawing/2014/main" id="{3A410E90-DF61-48BB-9662-7A1CDB3D4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925" y="515778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17:9)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6" name="Picture 524" descr="인간방법">
            <a:extLst>
              <a:ext uri="{FF2B5EF4-FFF2-40B4-BE49-F238E27FC236}">
                <a16:creationId xmlns:a16="http://schemas.microsoft.com/office/drawing/2014/main" id="{FCDCD103-A023-45BF-B1E0-4A053EC73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592763"/>
            <a:ext cx="15843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 Box 525">
            <a:extLst>
              <a:ext uri="{FF2B5EF4-FFF2-40B4-BE49-F238E27FC236}">
                <a16:creationId xmlns:a16="http://schemas.microsoft.com/office/drawing/2014/main" id="{AF8C7EC1-21E6-4D74-999B-8DD01A502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37225"/>
            <a:ext cx="1165225" cy="3667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종교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8" name="Picture 526" descr="35523122 복사">
            <a:extLst>
              <a:ext uri="{FF2B5EF4-FFF2-40B4-BE49-F238E27FC236}">
                <a16:creationId xmlns:a16="http://schemas.microsoft.com/office/drawing/2014/main" id="{44B519C3-3F14-469F-B9DB-2D077509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661025"/>
            <a:ext cx="668338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 Box 527">
            <a:extLst>
              <a:ext uri="{FF2B5EF4-FFF2-40B4-BE49-F238E27FC236}">
                <a16:creationId xmlns:a16="http://schemas.microsoft.com/office/drawing/2014/main" id="{4C9CAF6F-AD2D-454F-A3E4-DC2660188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018213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행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4:12)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grpSp>
        <p:nvGrpSpPr>
          <p:cNvPr id="90" name="Group 533">
            <a:extLst>
              <a:ext uri="{FF2B5EF4-FFF2-40B4-BE49-F238E27FC236}">
                <a16:creationId xmlns:a16="http://schemas.microsoft.com/office/drawing/2014/main" id="{21C9D8A5-5B42-4B0C-AE5C-BB7D14E505D5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91" name="AutoShape 534">
              <a:extLst>
                <a:ext uri="{FF2B5EF4-FFF2-40B4-BE49-F238E27FC236}">
                  <a16:creationId xmlns:a16="http://schemas.microsoft.com/office/drawing/2014/main" id="{B0D3D738-B2A0-4A3E-8483-0A07460D6D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92" name="Text Box 535">
              <a:extLst>
                <a:ext uri="{FF2B5EF4-FFF2-40B4-BE49-F238E27FC236}">
                  <a16:creationId xmlns:a16="http://schemas.microsoft.com/office/drawing/2014/main" id="{5FEBF2BA-3FFA-4A9D-B326-05FE93E45F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93" name="Text Box 536">
              <a:extLst>
                <a:ext uri="{FF2B5EF4-FFF2-40B4-BE49-F238E27FC236}">
                  <a16:creationId xmlns:a16="http://schemas.microsoft.com/office/drawing/2014/main" id="{6F203AD3-B8F4-4376-8AFD-2FD0B431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94" name="Text Box 537">
              <a:extLst>
                <a:ext uri="{FF2B5EF4-FFF2-40B4-BE49-F238E27FC236}">
                  <a16:creationId xmlns:a16="http://schemas.microsoft.com/office/drawing/2014/main" id="{5884EAC0-5285-4446-9092-043BC65B4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95" name="AutoShape 538">
              <a:extLst>
                <a:ext uri="{FF2B5EF4-FFF2-40B4-BE49-F238E27FC236}">
                  <a16:creationId xmlns:a16="http://schemas.microsoft.com/office/drawing/2014/main" id="{756EDD44-85B7-4FAF-BDED-D696F7A5F6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539">
              <a:extLst>
                <a:ext uri="{FF2B5EF4-FFF2-40B4-BE49-F238E27FC236}">
                  <a16:creationId xmlns:a16="http://schemas.microsoft.com/office/drawing/2014/main" id="{FBB3F4A0-96AD-4BF5-AFF9-D8F2E48A5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pic>
        <p:nvPicPr>
          <p:cNvPr id="97" name="Picture 107" descr="죄2">
            <a:extLst>
              <a:ext uri="{FF2B5EF4-FFF2-40B4-BE49-F238E27FC236}">
                <a16:creationId xmlns:a16="http://schemas.microsoft.com/office/drawing/2014/main" id="{8DC7D321-C9D8-4F59-9DF6-2555E036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0"/>
            <a:ext cx="3709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" name="Group 528">
            <a:extLst>
              <a:ext uri="{FF2B5EF4-FFF2-40B4-BE49-F238E27FC236}">
                <a16:creationId xmlns:a16="http://schemas.microsoft.com/office/drawing/2014/main" id="{1A3A739F-793E-48AA-9FED-FE15339E69DB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99" name="Text Box 529">
              <a:extLst>
                <a:ext uri="{FF2B5EF4-FFF2-40B4-BE49-F238E27FC236}">
                  <a16:creationId xmlns:a16="http://schemas.microsoft.com/office/drawing/2014/main" id="{CB74AB91-C2EE-461A-BFB1-CEB4E58D4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100" name="Text Box 530">
              <a:extLst>
                <a:ext uri="{FF2B5EF4-FFF2-40B4-BE49-F238E27FC236}">
                  <a16:creationId xmlns:a16="http://schemas.microsoft.com/office/drawing/2014/main" id="{3B10583D-163A-40D9-AA74-A051B5DB1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101" name="Text Box 531">
              <a:extLst>
                <a:ext uri="{FF2B5EF4-FFF2-40B4-BE49-F238E27FC236}">
                  <a16:creationId xmlns:a16="http://schemas.microsoft.com/office/drawing/2014/main" id="{7C4A8C8D-821B-401D-8D8F-ABBD635E5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102" name="Text Box 532">
              <a:extLst>
                <a:ext uri="{FF2B5EF4-FFF2-40B4-BE49-F238E27FC236}">
                  <a16:creationId xmlns:a16="http://schemas.microsoft.com/office/drawing/2014/main" id="{5C25F3A9-FB25-4A7B-A8C9-2CF0A3D3A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pic>
        <p:nvPicPr>
          <p:cNvPr id="103" name="Picture 108" descr="십자가4">
            <a:extLst>
              <a:ext uri="{FF2B5EF4-FFF2-40B4-BE49-F238E27FC236}">
                <a16:creationId xmlns:a16="http://schemas.microsoft.com/office/drawing/2014/main" id="{400B1146-B65D-4BDB-AB16-C57CEC0C6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0"/>
            <a:ext cx="55054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9" descr="십자가2">
            <a:extLst>
              <a:ext uri="{FF2B5EF4-FFF2-40B4-BE49-F238E27FC236}">
                <a16:creationId xmlns:a16="http://schemas.microsoft.com/office/drawing/2014/main" id="{109E633E-1CAF-4546-BCE4-FE1A8467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>
            <a:noFill/>
          </a:ln>
          <a:effectLst>
            <a:prstShdw prst="shdw13" dist="28398" dir="1593903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AutoShape 120" descr="양방향 사선">
            <a:extLst>
              <a:ext uri="{FF2B5EF4-FFF2-40B4-BE49-F238E27FC236}">
                <a16:creationId xmlns:a16="http://schemas.microsoft.com/office/drawing/2014/main" id="{AD142EEA-3294-4E9E-9337-3083C14CB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50" y="4365625"/>
            <a:ext cx="1441450" cy="641350"/>
          </a:xfrm>
          <a:prstGeom prst="notchedRightArrow">
            <a:avLst>
              <a:gd name="adj1" fmla="val 50000"/>
              <a:gd name="adj2" fmla="val 56188"/>
            </a:avLst>
          </a:prstGeom>
          <a:blipFill dpi="0" rotWithShape="0">
            <a:blip r:embed="rId1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죽으심</a:t>
            </a:r>
          </a:p>
        </p:txBody>
      </p:sp>
      <p:sp>
        <p:nvSpPr>
          <p:cNvPr id="106" name="Text Box 121">
            <a:extLst>
              <a:ext uri="{FF2B5EF4-FFF2-40B4-BE49-F238E27FC236}">
                <a16:creationId xmlns:a16="http://schemas.microsoft.com/office/drawing/2014/main" id="{B4A080BD-A733-4FA4-832C-E339604FF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4076700"/>
            <a:ext cx="1357312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2.What?</a:t>
            </a:r>
          </a:p>
        </p:txBody>
      </p:sp>
      <p:sp>
        <p:nvSpPr>
          <p:cNvPr id="107" name="Text Box 122">
            <a:extLst>
              <a:ext uri="{FF2B5EF4-FFF2-40B4-BE49-F238E27FC236}">
                <a16:creationId xmlns:a16="http://schemas.microsoft.com/office/drawing/2014/main" id="{CB6232BA-8DFF-40D7-B451-35F09CCAE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3" y="4441825"/>
            <a:ext cx="1028700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5:8)</a:t>
            </a:r>
          </a:p>
        </p:txBody>
      </p:sp>
      <p:sp>
        <p:nvSpPr>
          <p:cNvPr id="108" name="Text Box 124">
            <a:extLst>
              <a:ext uri="{FF2B5EF4-FFF2-40B4-BE49-F238E27FC236}">
                <a16:creationId xmlns:a16="http://schemas.microsoft.com/office/drawing/2014/main" id="{5FC8D9DF-F467-4640-A89C-3365ED279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724400"/>
            <a:ext cx="1719263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고전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15:3-4)</a:t>
            </a:r>
          </a:p>
        </p:txBody>
      </p:sp>
      <p:sp>
        <p:nvSpPr>
          <p:cNvPr id="109" name="Rectangle 321">
            <a:extLst>
              <a:ext uri="{FF2B5EF4-FFF2-40B4-BE49-F238E27FC236}">
                <a16:creationId xmlns:a16="http://schemas.microsoft.com/office/drawing/2014/main" id="{64137C91-6409-4374-B374-F90138B23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268413"/>
            <a:ext cx="2736851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우리가 아직</a:t>
            </a:r>
          </a:p>
          <a:p>
            <a:pPr algn="ctr" eaLnBrk="1" latinLnBrk="1" hangingPunct="1">
              <a:defRPr/>
            </a:pPr>
            <a:r>
              <a:rPr lang="ko-KR" altLang="en-US" b="1"/>
              <a:t>죄인되었을때에</a:t>
            </a:r>
          </a:p>
          <a:p>
            <a:pPr algn="ctr" eaLnBrk="1" latinLnBrk="1" hangingPunct="1">
              <a:defRPr/>
            </a:pPr>
            <a:r>
              <a:rPr lang="ko-KR" altLang="en-US" b="1"/>
              <a:t>그리스도께서</a:t>
            </a:r>
          </a:p>
          <a:p>
            <a:pPr algn="ctr" eaLnBrk="1" latinLnBrk="1" hangingPunct="1">
              <a:defRPr/>
            </a:pPr>
            <a:r>
              <a:rPr lang="ko-KR" altLang="en-US" b="1"/>
              <a:t>우리를 위하여</a:t>
            </a:r>
          </a:p>
          <a:p>
            <a:pPr algn="ctr" eaLnBrk="1" latinLnBrk="1" hangingPunct="1">
              <a:defRPr/>
            </a:pPr>
            <a:r>
              <a:rPr lang="ko-KR" altLang="en-US" b="1"/>
              <a:t>죽으심으로</a:t>
            </a:r>
          </a:p>
          <a:p>
            <a:pPr algn="ctr" eaLnBrk="1" latinLnBrk="1" hangingPunct="1">
              <a:defRPr/>
            </a:pPr>
            <a:r>
              <a:rPr lang="ko-KR" altLang="en-US" b="1"/>
              <a:t>하나님께서</a:t>
            </a:r>
          </a:p>
          <a:p>
            <a:pPr algn="ctr" eaLnBrk="1" latinLnBrk="1" hangingPunct="1">
              <a:defRPr/>
            </a:pPr>
            <a:r>
              <a:rPr lang="ko-KR" altLang="en-US" b="1"/>
              <a:t>우리에게 대한</a:t>
            </a:r>
          </a:p>
          <a:p>
            <a:pPr algn="ctr" eaLnBrk="1" latinLnBrk="1" hangingPunct="1">
              <a:defRPr/>
            </a:pPr>
            <a:r>
              <a:rPr lang="ko-KR" altLang="en-US" b="1"/>
              <a:t>자기의 사랑을</a:t>
            </a:r>
          </a:p>
          <a:p>
            <a:pPr algn="ctr" eaLnBrk="1" latinLnBrk="1" hangingPunct="1">
              <a:defRPr/>
            </a:pPr>
            <a:r>
              <a:rPr lang="ko-KR" altLang="en-US" b="1"/>
              <a:t>확증하셨느니라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롬</a:t>
            </a:r>
            <a:r>
              <a:rPr lang="en-US" altLang="ko-KR" b="1"/>
              <a:t>5:8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  <a:endParaRPr lang="en-US" altLang="ko-KR" b="1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10" name="Group 125">
            <a:extLst>
              <a:ext uri="{FF2B5EF4-FFF2-40B4-BE49-F238E27FC236}">
                <a16:creationId xmlns:a16="http://schemas.microsoft.com/office/drawing/2014/main" id="{8C43421C-41DB-41B2-B86E-F564234D1E6D}"/>
              </a:ext>
            </a:extLst>
          </p:cNvPr>
          <p:cNvGrpSpPr>
            <a:grpSpLocks/>
          </p:cNvGrpSpPr>
          <p:nvPr/>
        </p:nvGrpSpPr>
        <p:grpSpPr bwMode="auto">
          <a:xfrm>
            <a:off x="3997325" y="1989138"/>
            <a:ext cx="1182688" cy="1006475"/>
            <a:chOff x="2498" y="1253"/>
            <a:chExt cx="745" cy="634"/>
          </a:xfrm>
        </p:grpSpPr>
        <p:sp>
          <p:nvSpPr>
            <p:cNvPr id="111" name="Text Box 2">
              <a:extLst>
                <a:ext uri="{FF2B5EF4-FFF2-40B4-BE49-F238E27FC236}">
                  <a16:creationId xmlns:a16="http://schemas.microsoft.com/office/drawing/2014/main" id="{3E0942F2-1839-4A66-AC84-6B08D91AC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7" y="1349"/>
              <a:ext cx="516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0">
                  <a:latin typeface="HY견고딕" panose="02030600000101010101" pitchFamily="18" charset="-127"/>
                  <a:ea typeface="HY견고딕" panose="02030600000101010101" pitchFamily="18" charset="-127"/>
                </a:rPr>
                <a:t>罪</a:t>
              </a:r>
            </a:p>
          </p:txBody>
        </p:sp>
        <p:sp>
          <p:nvSpPr>
            <p:cNvPr id="112" name="Text Box 104">
              <a:extLst>
                <a:ext uri="{FF2B5EF4-FFF2-40B4-BE49-F238E27FC236}">
                  <a16:creationId xmlns:a16="http://schemas.microsoft.com/office/drawing/2014/main" id="{0E4F8904-B232-405F-9C4A-F59E1CAB8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7" y="1349"/>
              <a:ext cx="516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5000">
                  <a:latin typeface="HY견고딕" panose="02030600000101010101" pitchFamily="18" charset="-127"/>
                  <a:ea typeface="HY견고딕" panose="02030600000101010101" pitchFamily="18" charset="-127"/>
                </a:rPr>
                <a:t>罪</a:t>
              </a:r>
            </a:p>
          </p:txBody>
        </p:sp>
        <p:sp>
          <p:nvSpPr>
            <p:cNvPr id="113" name="Text Box 106">
              <a:extLst>
                <a:ext uri="{FF2B5EF4-FFF2-40B4-BE49-F238E27FC236}">
                  <a16:creationId xmlns:a16="http://schemas.microsoft.com/office/drawing/2014/main" id="{27C8895B-20F3-4618-8627-10D00C576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8" y="1253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59:2)</a:t>
              </a:r>
              <a:endParaRPr lang="en-US" altLang="ko-KR" sz="5000" b="1">
                <a:latin typeface="HY백송B" pitchFamily="18" charset="-127"/>
                <a:ea typeface="HY백송B" pitchFamily="18" charset="-127"/>
              </a:endParaRPr>
            </a:p>
          </p:txBody>
        </p:sp>
      </p:grpSp>
      <p:grpSp>
        <p:nvGrpSpPr>
          <p:cNvPr id="114" name="Group 549">
            <a:extLst>
              <a:ext uri="{FF2B5EF4-FFF2-40B4-BE49-F238E27FC236}">
                <a16:creationId xmlns:a16="http://schemas.microsoft.com/office/drawing/2014/main" id="{635B9F63-C912-41EC-9F26-CB957E0E500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5899150"/>
            <a:ext cx="8856662" cy="625475"/>
            <a:chOff x="113" y="3716"/>
            <a:chExt cx="5579" cy="394"/>
          </a:xfrm>
        </p:grpSpPr>
        <p:sp>
          <p:nvSpPr>
            <p:cNvPr id="115" name="Text Box 550">
              <a:extLst>
                <a:ext uri="{FF2B5EF4-FFF2-40B4-BE49-F238E27FC236}">
                  <a16:creationId xmlns:a16="http://schemas.microsoft.com/office/drawing/2014/main" id="{D94F5476-7C94-4BF2-86DC-DFE3BEFF2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불못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지옥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116" name="Text Box 551">
              <a:extLst>
                <a:ext uri="{FF2B5EF4-FFF2-40B4-BE49-F238E27FC236}">
                  <a16:creationId xmlns:a16="http://schemas.microsoft.com/office/drawing/2014/main" id="{57A1C481-58F4-422C-B7B5-9F6206A4A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영생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천국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</p:grpSp>
      <p:sp>
        <p:nvSpPr>
          <p:cNvPr id="117" name="Text Box 103">
            <a:extLst>
              <a:ext uri="{FF2B5EF4-FFF2-40B4-BE49-F238E27FC236}">
                <a16:creationId xmlns:a16="http://schemas.microsoft.com/office/drawing/2014/main" id="{CF09F06B-F7C5-418B-A777-1663F547B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33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  <a:endParaRPr lang="ko-KR" altLang="en-US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118" name="Text Box 106">
            <a:extLst>
              <a:ext uri="{FF2B5EF4-FFF2-40B4-BE49-F238E27FC236}">
                <a16:creationId xmlns:a16="http://schemas.microsoft.com/office/drawing/2014/main" id="{F0B15FAB-0488-4519-9F6C-DF61168FB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3081338"/>
            <a:ext cx="125412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1.Who?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3DBCC68-B15C-4EE1-88AA-8EA05D2D1198}"/>
              </a:ext>
            </a:extLst>
          </p:cNvPr>
          <p:cNvGrpSpPr>
            <a:grpSpLocks/>
          </p:cNvGrpSpPr>
          <p:nvPr/>
        </p:nvGrpSpPr>
        <p:grpSpPr bwMode="auto">
          <a:xfrm>
            <a:off x="3897313" y="3446463"/>
            <a:ext cx="1336675" cy="684212"/>
            <a:chOff x="2455" y="2171"/>
            <a:chExt cx="842" cy="431"/>
          </a:xfrm>
        </p:grpSpPr>
        <p:sp>
          <p:nvSpPr>
            <p:cNvPr id="120" name="Text Box 107">
              <a:extLst>
                <a:ext uri="{FF2B5EF4-FFF2-40B4-BE49-F238E27FC236}">
                  <a16:creationId xmlns:a16="http://schemas.microsoft.com/office/drawing/2014/main" id="{372EF5E9-8224-4EF7-8246-5A9C6F5A4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0" y="2171"/>
              <a:ext cx="648" cy="250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빌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2:6)</a:t>
              </a:r>
            </a:p>
          </p:txBody>
        </p:sp>
        <p:sp>
          <p:nvSpPr>
            <p:cNvPr id="121" name="Text Box 108">
              <a:extLst>
                <a:ext uri="{FF2B5EF4-FFF2-40B4-BE49-F238E27FC236}">
                  <a16:creationId xmlns:a16="http://schemas.microsoft.com/office/drawing/2014/main" id="{B0C24F32-4850-4B96-BD7B-35E14D676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2352"/>
              <a:ext cx="842" cy="250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10:30)</a:t>
              </a:r>
            </a:p>
          </p:txBody>
        </p:sp>
      </p:grpSp>
      <p:sp>
        <p:nvSpPr>
          <p:cNvPr id="122" name="AutoShape 115" descr="양방향 사선">
            <a:extLst>
              <a:ext uri="{FF2B5EF4-FFF2-40B4-BE49-F238E27FC236}">
                <a16:creationId xmlns:a16="http://schemas.microsoft.com/office/drawing/2014/main" id="{F12BFE19-80CC-4693-BDE0-B7AB064A1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213100"/>
            <a:ext cx="1584325" cy="1190625"/>
          </a:xfrm>
          <a:prstGeom prst="notchedRightArrow">
            <a:avLst>
              <a:gd name="adj1" fmla="val 50000"/>
              <a:gd name="adj2" fmla="val 33267"/>
            </a:avLst>
          </a:prstGeom>
          <a:blipFill dpi="0" rotWithShape="0">
            <a:blip r:embed="rId1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하나님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자신</a:t>
            </a:r>
          </a:p>
        </p:txBody>
      </p:sp>
      <p:pic>
        <p:nvPicPr>
          <p:cNvPr id="123" name="그림 9">
            <a:extLst>
              <a:ext uri="{FF2B5EF4-FFF2-40B4-BE49-F238E27FC236}">
                <a16:creationId xmlns:a16="http://schemas.microsoft.com/office/drawing/2014/main" id="{42DB852E-18FD-4183-9543-211AC35B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3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3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9">
            <a:extLst>
              <a:ext uri="{FF2B5EF4-FFF2-40B4-BE49-F238E27FC236}">
                <a16:creationId xmlns:a16="http://schemas.microsoft.com/office/drawing/2014/main" id="{158F8C1F-F314-4944-B660-0CEE2FBF7226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440" descr="1031">
              <a:extLst>
                <a:ext uri="{FF2B5EF4-FFF2-40B4-BE49-F238E27FC236}">
                  <a16:creationId xmlns:a16="http://schemas.microsoft.com/office/drawing/2014/main" id="{57D32A73-3068-4797-8A65-E759FAA73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41">
              <a:extLst>
                <a:ext uri="{FF2B5EF4-FFF2-40B4-BE49-F238E27FC236}">
                  <a16:creationId xmlns:a16="http://schemas.microsoft.com/office/drawing/2014/main" id="{BDF92FC6-B7AA-4053-8C11-0EA882EB9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442">
                <a:extLst>
                  <a:ext uri="{FF2B5EF4-FFF2-40B4-BE49-F238E27FC236}">
                    <a16:creationId xmlns:a16="http://schemas.microsoft.com/office/drawing/2014/main" id="{1950BF17-E551-4BF8-8C06-787B83882C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443">
                <a:extLst>
                  <a:ext uri="{FF2B5EF4-FFF2-40B4-BE49-F238E27FC236}">
                    <a16:creationId xmlns:a16="http://schemas.microsoft.com/office/drawing/2014/main" id="{452024D3-BF6B-4EC4-A16A-B595077352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444">
            <a:extLst>
              <a:ext uri="{FF2B5EF4-FFF2-40B4-BE49-F238E27FC236}">
                <a16:creationId xmlns:a16="http://schemas.microsoft.com/office/drawing/2014/main" id="{1DEB8FDC-2864-445D-9681-A1C00B7FF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445">
            <a:extLst>
              <a:ext uri="{FF2B5EF4-FFF2-40B4-BE49-F238E27FC236}">
                <a16:creationId xmlns:a16="http://schemas.microsoft.com/office/drawing/2014/main" id="{EDE26339-C969-4648-B99D-01EB507FD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446">
            <a:extLst>
              <a:ext uri="{FF2B5EF4-FFF2-40B4-BE49-F238E27FC236}">
                <a16:creationId xmlns:a16="http://schemas.microsoft.com/office/drawing/2014/main" id="{C7D531B4-DF56-4F9E-9B92-14F753884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447">
            <a:extLst>
              <a:ext uri="{FF2B5EF4-FFF2-40B4-BE49-F238E27FC236}">
                <a16:creationId xmlns:a16="http://schemas.microsoft.com/office/drawing/2014/main" id="{A40047DD-A6E0-4A43-AC6C-3432BF857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448">
            <a:extLst>
              <a:ext uri="{FF2B5EF4-FFF2-40B4-BE49-F238E27FC236}">
                <a16:creationId xmlns:a16="http://schemas.microsoft.com/office/drawing/2014/main" id="{FA3B2633-6133-4CC3-8828-E94A32097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449">
            <a:extLst>
              <a:ext uri="{FF2B5EF4-FFF2-40B4-BE49-F238E27FC236}">
                <a16:creationId xmlns:a16="http://schemas.microsoft.com/office/drawing/2014/main" id="{C38226DA-C895-4A1B-88C9-7B0F140B2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450">
            <a:extLst>
              <a:ext uri="{FF2B5EF4-FFF2-40B4-BE49-F238E27FC236}">
                <a16:creationId xmlns:a16="http://schemas.microsoft.com/office/drawing/2014/main" id="{E951A39A-24A2-4F7C-A456-E32B61E5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451">
            <a:extLst>
              <a:ext uri="{FF2B5EF4-FFF2-40B4-BE49-F238E27FC236}">
                <a16:creationId xmlns:a16="http://schemas.microsoft.com/office/drawing/2014/main" id="{2315BA88-9454-4621-957F-95FFFABF5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452">
            <a:extLst>
              <a:ext uri="{FF2B5EF4-FFF2-40B4-BE49-F238E27FC236}">
                <a16:creationId xmlns:a16="http://schemas.microsoft.com/office/drawing/2014/main" id="{ACAB915D-38B3-4BC5-BF6B-C8BA64FF1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453">
            <a:extLst>
              <a:ext uri="{FF2B5EF4-FFF2-40B4-BE49-F238E27FC236}">
                <a16:creationId xmlns:a16="http://schemas.microsoft.com/office/drawing/2014/main" id="{BA7BA09C-16D8-48EF-97A8-EA5016057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454">
            <a:extLst>
              <a:ext uri="{FF2B5EF4-FFF2-40B4-BE49-F238E27FC236}">
                <a16:creationId xmlns:a16="http://schemas.microsoft.com/office/drawing/2014/main" id="{F139566C-9BA1-4788-9728-13E6469D3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455">
            <a:extLst>
              <a:ext uri="{FF2B5EF4-FFF2-40B4-BE49-F238E27FC236}">
                <a16:creationId xmlns:a16="http://schemas.microsoft.com/office/drawing/2014/main" id="{4812B58A-51C8-4BC1-ADA2-DE284EE4B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456">
            <a:extLst>
              <a:ext uri="{FF2B5EF4-FFF2-40B4-BE49-F238E27FC236}">
                <a16:creationId xmlns:a16="http://schemas.microsoft.com/office/drawing/2014/main" id="{E6DAA79E-FE47-49CF-93AD-FA07FCE8B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457">
            <a:extLst>
              <a:ext uri="{FF2B5EF4-FFF2-40B4-BE49-F238E27FC236}">
                <a16:creationId xmlns:a16="http://schemas.microsoft.com/office/drawing/2014/main" id="{7B9E028F-946A-429D-A54A-D243C708D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458">
            <a:extLst>
              <a:ext uri="{FF2B5EF4-FFF2-40B4-BE49-F238E27FC236}">
                <a16:creationId xmlns:a16="http://schemas.microsoft.com/office/drawing/2014/main" id="{01554890-21DA-4736-81C8-A713526E4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459" descr="arrow">
            <a:extLst>
              <a:ext uri="{FF2B5EF4-FFF2-40B4-BE49-F238E27FC236}">
                <a16:creationId xmlns:a16="http://schemas.microsoft.com/office/drawing/2014/main" id="{54499B0F-8FC0-4FAA-A7F3-E47F2BE4C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460">
            <a:extLst>
              <a:ext uri="{FF2B5EF4-FFF2-40B4-BE49-F238E27FC236}">
                <a16:creationId xmlns:a16="http://schemas.microsoft.com/office/drawing/2014/main" id="{90CF1069-9591-4B10-BE71-055B73CA1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461">
            <a:extLst>
              <a:ext uri="{FF2B5EF4-FFF2-40B4-BE49-F238E27FC236}">
                <a16:creationId xmlns:a16="http://schemas.microsoft.com/office/drawing/2014/main" id="{D63ED3C6-DB31-4C5E-AE74-3FA85CACB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462">
            <a:extLst>
              <a:ext uri="{FF2B5EF4-FFF2-40B4-BE49-F238E27FC236}">
                <a16:creationId xmlns:a16="http://schemas.microsoft.com/office/drawing/2014/main" id="{DFF6FC66-C20D-490E-82BA-283AFC2D6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463">
            <a:extLst>
              <a:ext uri="{FF2B5EF4-FFF2-40B4-BE49-F238E27FC236}">
                <a16:creationId xmlns:a16="http://schemas.microsoft.com/office/drawing/2014/main" id="{03524F74-8160-4C0A-868C-81C8B430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464">
            <a:extLst>
              <a:ext uri="{FF2B5EF4-FFF2-40B4-BE49-F238E27FC236}">
                <a16:creationId xmlns:a16="http://schemas.microsoft.com/office/drawing/2014/main" id="{737E1358-3E65-4AC5-B91C-5063F35C6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466" descr="60%">
            <a:extLst>
              <a:ext uri="{FF2B5EF4-FFF2-40B4-BE49-F238E27FC236}">
                <a16:creationId xmlns:a16="http://schemas.microsoft.com/office/drawing/2014/main" id="{B6C35797-7B12-459F-B474-DED0EA2AC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 dirty="0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467">
            <a:extLst>
              <a:ext uri="{FF2B5EF4-FFF2-40B4-BE49-F238E27FC236}">
                <a16:creationId xmlns:a16="http://schemas.microsoft.com/office/drawing/2014/main" id="{E12E2310-A753-4BAB-98FE-E94CD21A0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468">
            <a:extLst>
              <a:ext uri="{FF2B5EF4-FFF2-40B4-BE49-F238E27FC236}">
                <a16:creationId xmlns:a16="http://schemas.microsoft.com/office/drawing/2014/main" id="{B6DAF12A-4B9F-487E-8E7E-1253E044F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469">
            <a:extLst>
              <a:ext uri="{FF2B5EF4-FFF2-40B4-BE49-F238E27FC236}">
                <a16:creationId xmlns:a16="http://schemas.microsoft.com/office/drawing/2014/main" id="{C7B969B7-30F1-4AD7-8CF4-2F20F70A1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470">
            <a:extLst>
              <a:ext uri="{FF2B5EF4-FFF2-40B4-BE49-F238E27FC236}">
                <a16:creationId xmlns:a16="http://schemas.microsoft.com/office/drawing/2014/main" id="{5D466762-72C6-4F08-88C0-794BAC9C5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471">
            <a:extLst>
              <a:ext uri="{FF2B5EF4-FFF2-40B4-BE49-F238E27FC236}">
                <a16:creationId xmlns:a16="http://schemas.microsoft.com/office/drawing/2014/main" id="{36CAB038-551E-4000-A0FD-9C8A7742B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472">
            <a:extLst>
              <a:ext uri="{FF2B5EF4-FFF2-40B4-BE49-F238E27FC236}">
                <a16:creationId xmlns:a16="http://schemas.microsoft.com/office/drawing/2014/main" id="{7349070A-57AD-48D8-B838-A0689772B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473">
            <a:extLst>
              <a:ext uri="{FF2B5EF4-FFF2-40B4-BE49-F238E27FC236}">
                <a16:creationId xmlns:a16="http://schemas.microsoft.com/office/drawing/2014/main" id="{C3225FFA-FE30-42BB-9AE6-0EC537A8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474">
            <a:extLst>
              <a:ext uri="{FF2B5EF4-FFF2-40B4-BE49-F238E27FC236}">
                <a16:creationId xmlns:a16="http://schemas.microsoft.com/office/drawing/2014/main" id="{C8F0D791-BA4C-4AEA-A354-9398D7148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475" descr="60%">
            <a:extLst>
              <a:ext uri="{FF2B5EF4-FFF2-40B4-BE49-F238E27FC236}">
                <a16:creationId xmlns:a16="http://schemas.microsoft.com/office/drawing/2014/main" id="{4214B919-7ADE-4E42-BFF9-B42492534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476">
            <a:extLst>
              <a:ext uri="{FF2B5EF4-FFF2-40B4-BE49-F238E27FC236}">
                <a16:creationId xmlns:a16="http://schemas.microsoft.com/office/drawing/2014/main" id="{D893C83C-9F48-45CC-8954-04968D818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477">
            <a:extLst>
              <a:ext uri="{FF2B5EF4-FFF2-40B4-BE49-F238E27FC236}">
                <a16:creationId xmlns:a16="http://schemas.microsoft.com/office/drawing/2014/main" id="{24887399-0BC2-4540-8B7F-CE46707F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pic>
        <p:nvPicPr>
          <p:cNvPr id="40" name="Picture 478" descr="085">
            <a:extLst>
              <a:ext uri="{FF2B5EF4-FFF2-40B4-BE49-F238E27FC236}">
                <a16:creationId xmlns:a16="http://schemas.microsoft.com/office/drawing/2014/main" id="{CBDF2D6B-FBA0-459F-9BCD-8BBE3A1B4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79" descr="085">
            <a:extLst>
              <a:ext uri="{FF2B5EF4-FFF2-40B4-BE49-F238E27FC236}">
                <a16:creationId xmlns:a16="http://schemas.microsoft.com/office/drawing/2014/main" id="{E7238F7C-BFE2-4905-993D-3009B7AC0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80" descr="085">
            <a:extLst>
              <a:ext uri="{FF2B5EF4-FFF2-40B4-BE49-F238E27FC236}">
                <a16:creationId xmlns:a16="http://schemas.microsoft.com/office/drawing/2014/main" id="{0C3C27FE-5301-44FC-94F5-A0C425F0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81" descr="085">
            <a:extLst>
              <a:ext uri="{FF2B5EF4-FFF2-40B4-BE49-F238E27FC236}">
                <a16:creationId xmlns:a16="http://schemas.microsoft.com/office/drawing/2014/main" id="{AAFF8C20-F791-48F0-9F1A-F2BA3519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482">
            <a:extLst>
              <a:ext uri="{FF2B5EF4-FFF2-40B4-BE49-F238E27FC236}">
                <a16:creationId xmlns:a16="http://schemas.microsoft.com/office/drawing/2014/main" id="{FA275552-092A-41B6-9CCA-5FFE87BAB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5" name="Text Box 483">
            <a:extLst>
              <a:ext uri="{FF2B5EF4-FFF2-40B4-BE49-F238E27FC236}">
                <a16:creationId xmlns:a16="http://schemas.microsoft.com/office/drawing/2014/main" id="{364ABD47-82B6-4A23-91E6-0820155A6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6" name="Text Box 484">
            <a:extLst>
              <a:ext uri="{FF2B5EF4-FFF2-40B4-BE49-F238E27FC236}">
                <a16:creationId xmlns:a16="http://schemas.microsoft.com/office/drawing/2014/main" id="{9BA5CED9-9279-4C8C-943E-35A0575E9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47" name="Group 485">
            <a:extLst>
              <a:ext uri="{FF2B5EF4-FFF2-40B4-BE49-F238E27FC236}">
                <a16:creationId xmlns:a16="http://schemas.microsoft.com/office/drawing/2014/main" id="{CC9EEAFB-F10E-4CCD-84C7-E93F1699D500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6" cy="2557462"/>
            <a:chOff x="-68" y="1819"/>
            <a:chExt cx="1798" cy="1611"/>
          </a:xfrm>
        </p:grpSpPr>
        <p:sp>
          <p:nvSpPr>
            <p:cNvPr id="48" name="Text Box 486" descr="넓은 상향 대각선">
              <a:extLst>
                <a:ext uri="{FF2B5EF4-FFF2-40B4-BE49-F238E27FC236}">
                  <a16:creationId xmlns:a16="http://schemas.microsoft.com/office/drawing/2014/main" id="{8100B3F6-4A05-434F-9820-697B305F2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 dirty="0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49" name="Picture 487" descr="087">
              <a:extLst>
                <a:ext uri="{FF2B5EF4-FFF2-40B4-BE49-F238E27FC236}">
                  <a16:creationId xmlns:a16="http://schemas.microsoft.com/office/drawing/2014/main" id="{16CD75B8-A89C-4B94-8855-7EDF61DED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 Box 488">
              <a:extLst>
                <a:ext uri="{FF2B5EF4-FFF2-40B4-BE49-F238E27FC236}">
                  <a16:creationId xmlns:a16="http://schemas.microsoft.com/office/drawing/2014/main" id="{FDC37459-CD74-4801-81C9-5A578FD92F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1" name="Text Box 489">
              <a:extLst>
                <a:ext uri="{FF2B5EF4-FFF2-40B4-BE49-F238E27FC236}">
                  <a16:creationId xmlns:a16="http://schemas.microsoft.com/office/drawing/2014/main" id="{20AF6A21-8819-485A-9CE5-8ECAF13E2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2" name="Text Box 490">
              <a:extLst>
                <a:ext uri="{FF2B5EF4-FFF2-40B4-BE49-F238E27FC236}">
                  <a16:creationId xmlns:a16="http://schemas.microsoft.com/office/drawing/2014/main" id="{883C5EA0-B1CF-426B-AC90-23753A749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3" name="Text Box 491">
              <a:extLst>
                <a:ext uri="{FF2B5EF4-FFF2-40B4-BE49-F238E27FC236}">
                  <a16:creationId xmlns:a16="http://schemas.microsoft.com/office/drawing/2014/main" id="{470D6C1E-294D-48D2-8BA2-4F22F5F4C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4" name="Text Box 492">
              <a:extLst>
                <a:ext uri="{FF2B5EF4-FFF2-40B4-BE49-F238E27FC236}">
                  <a16:creationId xmlns:a16="http://schemas.microsoft.com/office/drawing/2014/main" id="{09741421-C831-4F73-80FD-06208BD6E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5" name="Text Box 493">
              <a:extLst>
                <a:ext uri="{FF2B5EF4-FFF2-40B4-BE49-F238E27FC236}">
                  <a16:creationId xmlns:a16="http://schemas.microsoft.com/office/drawing/2014/main" id="{CF9E7480-4D65-4361-BAE2-D58DE172F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6" name="Text Box 494">
              <a:extLst>
                <a:ext uri="{FF2B5EF4-FFF2-40B4-BE49-F238E27FC236}">
                  <a16:creationId xmlns:a16="http://schemas.microsoft.com/office/drawing/2014/main" id="{190E1F2E-11E9-4343-AC0A-0BAD5E2EE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57" name="Text Box 495">
              <a:extLst>
                <a:ext uri="{FF2B5EF4-FFF2-40B4-BE49-F238E27FC236}">
                  <a16:creationId xmlns:a16="http://schemas.microsoft.com/office/drawing/2014/main" id="{F07EAAD4-4A4D-4EB8-B15D-69CD3AD55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8" name="Text Box 496">
              <a:extLst>
                <a:ext uri="{FF2B5EF4-FFF2-40B4-BE49-F238E27FC236}">
                  <a16:creationId xmlns:a16="http://schemas.microsoft.com/office/drawing/2014/main" id="{7EE847BD-45B4-46E7-ACFC-6BAECD5B8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59" name="Text Box 497">
              <a:extLst>
                <a:ext uri="{FF2B5EF4-FFF2-40B4-BE49-F238E27FC236}">
                  <a16:creationId xmlns:a16="http://schemas.microsoft.com/office/drawing/2014/main" id="{8850DAEE-FE1C-4A25-A3AF-EB9D4D36F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0" name="AutoShape 498">
              <a:extLst>
                <a:ext uri="{FF2B5EF4-FFF2-40B4-BE49-F238E27FC236}">
                  <a16:creationId xmlns:a16="http://schemas.microsoft.com/office/drawing/2014/main" id="{7E1F74EF-4506-44E6-9866-BBE80E46A2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1" name="Text Box 499">
              <a:extLst>
                <a:ext uri="{FF2B5EF4-FFF2-40B4-BE49-F238E27FC236}">
                  <a16:creationId xmlns:a16="http://schemas.microsoft.com/office/drawing/2014/main" id="{FF997AE5-B880-4125-B59E-91625BDD0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2" name="Text Box 500">
              <a:extLst>
                <a:ext uri="{FF2B5EF4-FFF2-40B4-BE49-F238E27FC236}">
                  <a16:creationId xmlns:a16="http://schemas.microsoft.com/office/drawing/2014/main" id="{06C229AF-D3C8-486E-81C9-997BB60AA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 dirty="0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3" name="Text Box 501">
              <a:extLst>
                <a:ext uri="{FF2B5EF4-FFF2-40B4-BE49-F238E27FC236}">
                  <a16:creationId xmlns:a16="http://schemas.microsoft.com/office/drawing/2014/main" id="{CE33D79A-DEC1-4D93-8920-F46E28FB3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pic>
        <p:nvPicPr>
          <p:cNvPr id="64" name="Picture 502" descr="화살표8">
            <a:extLst>
              <a:ext uri="{FF2B5EF4-FFF2-40B4-BE49-F238E27FC236}">
                <a16:creationId xmlns:a16="http://schemas.microsoft.com/office/drawing/2014/main" id="{83828C60-DD91-4A01-85E1-0F01DC9A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 Box 503">
            <a:extLst>
              <a:ext uri="{FF2B5EF4-FFF2-40B4-BE49-F238E27FC236}">
                <a16:creationId xmlns:a16="http://schemas.microsoft.com/office/drawing/2014/main" id="{C0CC1356-9D4F-499D-A008-80694D43A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pic>
        <p:nvPicPr>
          <p:cNvPr id="66" name="Picture 505" descr="인간방법">
            <a:extLst>
              <a:ext uri="{FF2B5EF4-FFF2-40B4-BE49-F238E27FC236}">
                <a16:creationId xmlns:a16="http://schemas.microsoft.com/office/drawing/2014/main" id="{7FCF5EE6-E4D5-4AA3-9F32-6EE906F6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9972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506">
            <a:extLst>
              <a:ext uri="{FF2B5EF4-FFF2-40B4-BE49-F238E27FC236}">
                <a16:creationId xmlns:a16="http://schemas.microsoft.com/office/drawing/2014/main" id="{2DB73EA4-04AB-4490-8D65-718CD961F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3141663"/>
            <a:ext cx="1231900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선행</a:t>
            </a:r>
            <a:r>
              <a:rPr lang="ko-KR" altLang="en-US" sz="16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68" name="Picture 507" descr="35523122 복사">
            <a:extLst>
              <a:ext uri="{FF2B5EF4-FFF2-40B4-BE49-F238E27FC236}">
                <a16:creationId xmlns:a16="http://schemas.microsoft.com/office/drawing/2014/main" id="{2263E254-1F52-492D-919B-4E8C2703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508">
            <a:extLst>
              <a:ext uri="{FF2B5EF4-FFF2-40B4-BE49-F238E27FC236}">
                <a16:creationId xmlns:a16="http://schemas.microsoft.com/office/drawing/2014/main" id="{1B6A303D-0A10-4EAE-A69C-21FBA21CF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422650"/>
            <a:ext cx="1241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엡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2:8~9)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70" name="Picture 509" descr="화살표8">
            <a:extLst>
              <a:ext uri="{FF2B5EF4-FFF2-40B4-BE49-F238E27FC236}">
                <a16:creationId xmlns:a16="http://schemas.microsoft.com/office/drawing/2014/main" id="{C3757DE9-B6A5-4332-9CE4-24ED3C0B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365625"/>
            <a:ext cx="18097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510">
            <a:extLst>
              <a:ext uri="{FF2B5EF4-FFF2-40B4-BE49-F238E27FC236}">
                <a16:creationId xmlns:a16="http://schemas.microsoft.com/office/drawing/2014/main" id="{7432E4A5-F30C-4E70-8F16-C1C00B845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72" name="Line 511">
            <a:extLst>
              <a:ext uri="{FF2B5EF4-FFF2-40B4-BE49-F238E27FC236}">
                <a16:creationId xmlns:a16="http://schemas.microsoft.com/office/drawing/2014/main" id="{EE8EEF60-40CC-44AB-8A9F-7BCE365F9897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Text Box 512">
            <a:extLst>
              <a:ext uri="{FF2B5EF4-FFF2-40B4-BE49-F238E27FC236}">
                <a16:creationId xmlns:a16="http://schemas.microsoft.com/office/drawing/2014/main" id="{83E93A61-55B3-43FA-886C-810353B2E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4" name="Text Box 513">
            <a:extLst>
              <a:ext uri="{FF2B5EF4-FFF2-40B4-BE49-F238E27FC236}">
                <a16:creationId xmlns:a16="http://schemas.microsoft.com/office/drawing/2014/main" id="{68FE7E9A-EE5C-4167-A59D-59B3CAE15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5" name="Text Box 514">
            <a:extLst>
              <a:ext uri="{FF2B5EF4-FFF2-40B4-BE49-F238E27FC236}">
                <a16:creationId xmlns:a16="http://schemas.microsoft.com/office/drawing/2014/main" id="{12E6D3C1-8F64-4983-AF80-BCFB7DB65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sp>
        <p:nvSpPr>
          <p:cNvPr id="76" name="Text Box 515">
            <a:extLst>
              <a:ext uri="{FF2B5EF4-FFF2-40B4-BE49-F238E27FC236}">
                <a16:creationId xmlns:a16="http://schemas.microsoft.com/office/drawing/2014/main" id="{A161E712-C2D2-4DE1-BCA4-DFCD68358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5553075"/>
            <a:ext cx="136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둘째사망</a:t>
            </a: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7" name="Text Box 516">
            <a:extLst>
              <a:ext uri="{FF2B5EF4-FFF2-40B4-BE49-F238E27FC236}">
                <a16:creationId xmlns:a16="http://schemas.microsoft.com/office/drawing/2014/main" id="{B3598B7D-4B0E-47CF-AFF1-08EEE0B98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5165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불못</a:t>
            </a:r>
          </a:p>
        </p:txBody>
      </p:sp>
      <p:pic>
        <p:nvPicPr>
          <p:cNvPr id="78" name="Picture 517" descr="인간방법">
            <a:extLst>
              <a:ext uri="{FF2B5EF4-FFF2-40B4-BE49-F238E27FC236}">
                <a16:creationId xmlns:a16="http://schemas.microsoft.com/office/drawing/2014/main" id="{5B2800EF-B331-4BD4-AB08-61EAA03C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8608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518">
            <a:extLst>
              <a:ext uri="{FF2B5EF4-FFF2-40B4-BE49-F238E27FC236}">
                <a16:creationId xmlns:a16="http://schemas.microsoft.com/office/drawing/2014/main" id="{85ECB2AE-0741-40B3-9803-A4853A28D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40052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지식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0" name="Picture 519" descr="35523122 복사">
            <a:extLst>
              <a:ext uri="{FF2B5EF4-FFF2-40B4-BE49-F238E27FC236}">
                <a16:creationId xmlns:a16="http://schemas.microsoft.com/office/drawing/2014/main" id="{D0B8C75D-81A8-4C98-8137-0CDC4480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9068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 Box 520">
            <a:extLst>
              <a:ext uri="{FF2B5EF4-FFF2-40B4-BE49-F238E27FC236}">
                <a16:creationId xmlns:a16="http://schemas.microsoft.com/office/drawing/2014/main" id="{29942014-3045-4073-8102-107800F39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4286250"/>
            <a:ext cx="1290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고전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1:21)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2" name="Picture 521" descr="인간방법">
            <a:extLst>
              <a:ext uri="{FF2B5EF4-FFF2-40B4-BE49-F238E27FC236}">
                <a16:creationId xmlns:a16="http://schemas.microsoft.com/office/drawing/2014/main" id="{D677936B-178F-4809-B74E-E37C7A3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7244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 Box 522">
            <a:extLst>
              <a:ext uri="{FF2B5EF4-FFF2-40B4-BE49-F238E27FC236}">
                <a16:creationId xmlns:a16="http://schemas.microsoft.com/office/drawing/2014/main" id="{7872724D-15F3-479A-ABB7-8351E53F9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48688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도덕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4" name="Picture 523" descr="35523122 복사">
            <a:extLst>
              <a:ext uri="{FF2B5EF4-FFF2-40B4-BE49-F238E27FC236}">
                <a16:creationId xmlns:a16="http://schemas.microsoft.com/office/drawing/2014/main" id="{7BAFDEDA-339C-46D4-8DFF-D467AFD8C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704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 Box 524">
            <a:extLst>
              <a:ext uri="{FF2B5EF4-FFF2-40B4-BE49-F238E27FC236}">
                <a16:creationId xmlns:a16="http://schemas.microsoft.com/office/drawing/2014/main" id="{B3D9AD47-4EC8-45BB-A1FC-0EEEB962D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925" y="515778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17:9)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6" name="Picture 525" descr="인간방법">
            <a:extLst>
              <a:ext uri="{FF2B5EF4-FFF2-40B4-BE49-F238E27FC236}">
                <a16:creationId xmlns:a16="http://schemas.microsoft.com/office/drawing/2014/main" id="{F5245B83-0AA0-4F2D-AF89-4D6F743F7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592763"/>
            <a:ext cx="15843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 Box 526">
            <a:extLst>
              <a:ext uri="{FF2B5EF4-FFF2-40B4-BE49-F238E27FC236}">
                <a16:creationId xmlns:a16="http://schemas.microsoft.com/office/drawing/2014/main" id="{0AE24700-62AB-4CDD-830F-8B11A8CD5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37225"/>
            <a:ext cx="1165225" cy="3667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종교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8" name="Picture 527" descr="35523122 복사">
            <a:extLst>
              <a:ext uri="{FF2B5EF4-FFF2-40B4-BE49-F238E27FC236}">
                <a16:creationId xmlns:a16="http://schemas.microsoft.com/office/drawing/2014/main" id="{D79C4E1C-B893-4474-90A0-C6D641ED2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661025"/>
            <a:ext cx="668338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 Box 528">
            <a:extLst>
              <a:ext uri="{FF2B5EF4-FFF2-40B4-BE49-F238E27FC236}">
                <a16:creationId xmlns:a16="http://schemas.microsoft.com/office/drawing/2014/main" id="{D100CCB5-A550-41F4-98CC-BC94FB6F7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018213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행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4:12)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grpSp>
        <p:nvGrpSpPr>
          <p:cNvPr id="90" name="Group 534">
            <a:extLst>
              <a:ext uri="{FF2B5EF4-FFF2-40B4-BE49-F238E27FC236}">
                <a16:creationId xmlns:a16="http://schemas.microsoft.com/office/drawing/2014/main" id="{31B1B118-45C3-4B5B-A3A8-456100103E43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91" name="AutoShape 535">
              <a:extLst>
                <a:ext uri="{FF2B5EF4-FFF2-40B4-BE49-F238E27FC236}">
                  <a16:creationId xmlns:a16="http://schemas.microsoft.com/office/drawing/2014/main" id="{10D466F1-553D-4A3B-9826-8214B3972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92" name="Text Box 536">
              <a:extLst>
                <a:ext uri="{FF2B5EF4-FFF2-40B4-BE49-F238E27FC236}">
                  <a16:creationId xmlns:a16="http://schemas.microsoft.com/office/drawing/2014/main" id="{E2F4BBF5-A9AC-4FC8-9D22-D95A2B701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93" name="Text Box 537">
              <a:extLst>
                <a:ext uri="{FF2B5EF4-FFF2-40B4-BE49-F238E27FC236}">
                  <a16:creationId xmlns:a16="http://schemas.microsoft.com/office/drawing/2014/main" id="{31417E44-1474-4702-813A-085D3701D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94" name="Text Box 538">
              <a:extLst>
                <a:ext uri="{FF2B5EF4-FFF2-40B4-BE49-F238E27FC236}">
                  <a16:creationId xmlns:a16="http://schemas.microsoft.com/office/drawing/2014/main" id="{759758D8-0447-4F43-80D5-524069BCF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95" name="AutoShape 539">
              <a:extLst>
                <a:ext uri="{FF2B5EF4-FFF2-40B4-BE49-F238E27FC236}">
                  <a16:creationId xmlns:a16="http://schemas.microsoft.com/office/drawing/2014/main" id="{45CEB7C7-72A2-411B-A424-B87DD7AEC1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540">
              <a:extLst>
                <a:ext uri="{FF2B5EF4-FFF2-40B4-BE49-F238E27FC236}">
                  <a16:creationId xmlns:a16="http://schemas.microsoft.com/office/drawing/2014/main" id="{A90FB581-845E-4727-9D24-B95EBAC69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pic>
        <p:nvPicPr>
          <p:cNvPr id="97" name="Picture 106" descr="죄2">
            <a:extLst>
              <a:ext uri="{FF2B5EF4-FFF2-40B4-BE49-F238E27FC236}">
                <a16:creationId xmlns:a16="http://schemas.microsoft.com/office/drawing/2014/main" id="{994F2A8C-0D25-49B5-820D-AC017C1A0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0"/>
            <a:ext cx="3709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" name="Group 529">
            <a:extLst>
              <a:ext uri="{FF2B5EF4-FFF2-40B4-BE49-F238E27FC236}">
                <a16:creationId xmlns:a16="http://schemas.microsoft.com/office/drawing/2014/main" id="{53EE7045-FABB-4EF3-95AB-FDDB1E5887FA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99" name="Text Box 530">
              <a:extLst>
                <a:ext uri="{FF2B5EF4-FFF2-40B4-BE49-F238E27FC236}">
                  <a16:creationId xmlns:a16="http://schemas.microsoft.com/office/drawing/2014/main" id="{D7A14A81-AE99-4D06-ADBA-D7CDE37A5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100" name="Text Box 531">
              <a:extLst>
                <a:ext uri="{FF2B5EF4-FFF2-40B4-BE49-F238E27FC236}">
                  <a16:creationId xmlns:a16="http://schemas.microsoft.com/office/drawing/2014/main" id="{4CC66C7F-88F8-4808-9268-BC3C274F6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101" name="Text Box 532">
              <a:extLst>
                <a:ext uri="{FF2B5EF4-FFF2-40B4-BE49-F238E27FC236}">
                  <a16:creationId xmlns:a16="http://schemas.microsoft.com/office/drawing/2014/main" id="{BC41BAF3-37F6-472B-BE5B-9080EBC7D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102" name="Text Box 533">
              <a:extLst>
                <a:ext uri="{FF2B5EF4-FFF2-40B4-BE49-F238E27FC236}">
                  <a16:creationId xmlns:a16="http://schemas.microsoft.com/office/drawing/2014/main" id="{11D394B9-0059-40D2-AFA6-970A1C6EC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pic>
        <p:nvPicPr>
          <p:cNvPr id="103" name="Picture 107" descr="십자가4">
            <a:extLst>
              <a:ext uri="{FF2B5EF4-FFF2-40B4-BE49-F238E27FC236}">
                <a16:creationId xmlns:a16="http://schemas.microsoft.com/office/drawing/2014/main" id="{C3C4CA75-9A7A-4E2A-BF18-DA8E0AA8B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0"/>
            <a:ext cx="55054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8" descr="십자가2">
            <a:extLst>
              <a:ext uri="{FF2B5EF4-FFF2-40B4-BE49-F238E27FC236}">
                <a16:creationId xmlns:a16="http://schemas.microsoft.com/office/drawing/2014/main" id="{2C151EB6-D86A-44D6-B815-0B55F7128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6856413"/>
          </a:xfrm>
          <a:prstGeom prst="rect">
            <a:avLst/>
          </a:prstGeom>
          <a:noFill/>
          <a:ln>
            <a:noFill/>
          </a:ln>
          <a:effectLst>
            <a:prstShdw prst="shdw13" dist="28398" dir="1593903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 Box 110">
            <a:extLst>
              <a:ext uri="{FF2B5EF4-FFF2-40B4-BE49-F238E27FC236}">
                <a16:creationId xmlns:a16="http://schemas.microsoft.com/office/drawing/2014/main" id="{B1F94EA8-9131-4BF7-AE6F-3ADD1AF5C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66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</a:p>
        </p:txBody>
      </p:sp>
      <p:sp>
        <p:nvSpPr>
          <p:cNvPr id="106" name="Text Box 111">
            <a:extLst>
              <a:ext uri="{FF2B5EF4-FFF2-40B4-BE49-F238E27FC236}">
                <a16:creationId xmlns:a16="http://schemas.microsoft.com/office/drawing/2014/main" id="{9FA87BFC-E311-4C7F-910D-E60DBADD9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33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  <a:endParaRPr lang="ko-KR" altLang="en-US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107" name="Text Box 113">
            <a:extLst>
              <a:ext uri="{FF2B5EF4-FFF2-40B4-BE49-F238E27FC236}">
                <a16:creationId xmlns:a16="http://schemas.microsoft.com/office/drawing/2014/main" id="{496F0BA2-6138-4D0C-96F5-C17502535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3081338"/>
            <a:ext cx="125412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1.Who?</a:t>
            </a:r>
          </a:p>
        </p:txBody>
      </p:sp>
      <p:sp>
        <p:nvSpPr>
          <p:cNvPr id="108" name="Text Box 114">
            <a:extLst>
              <a:ext uri="{FF2B5EF4-FFF2-40B4-BE49-F238E27FC236}">
                <a16:creationId xmlns:a16="http://schemas.microsoft.com/office/drawing/2014/main" id="{8290679E-FCE8-42AB-A07E-1CFB6C255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3446463"/>
            <a:ext cx="1028700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빌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2:6)</a:t>
            </a:r>
          </a:p>
        </p:txBody>
      </p:sp>
      <p:sp>
        <p:nvSpPr>
          <p:cNvPr id="109" name="Text Box 115">
            <a:extLst>
              <a:ext uri="{FF2B5EF4-FFF2-40B4-BE49-F238E27FC236}">
                <a16:creationId xmlns:a16="http://schemas.microsoft.com/office/drawing/2014/main" id="{22C39714-379E-4D7F-A1FF-51BAB74CC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3733800"/>
            <a:ext cx="1336675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10:30)</a:t>
            </a:r>
          </a:p>
        </p:txBody>
      </p:sp>
      <p:sp>
        <p:nvSpPr>
          <p:cNvPr id="110" name="Text Box 122">
            <a:extLst>
              <a:ext uri="{FF2B5EF4-FFF2-40B4-BE49-F238E27FC236}">
                <a16:creationId xmlns:a16="http://schemas.microsoft.com/office/drawing/2014/main" id="{D37F6E45-87F4-4FEB-B4E2-E2A437065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4076700"/>
            <a:ext cx="1357312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2.What?</a:t>
            </a:r>
          </a:p>
        </p:txBody>
      </p:sp>
      <p:sp>
        <p:nvSpPr>
          <p:cNvPr id="111" name="Text Box 123">
            <a:extLst>
              <a:ext uri="{FF2B5EF4-FFF2-40B4-BE49-F238E27FC236}">
                <a16:creationId xmlns:a16="http://schemas.microsoft.com/office/drawing/2014/main" id="{898F01F8-AE84-4CA2-AFD1-DF5E14B3A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3" y="4441825"/>
            <a:ext cx="1028700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5:8)</a:t>
            </a:r>
          </a:p>
        </p:txBody>
      </p:sp>
      <p:sp>
        <p:nvSpPr>
          <p:cNvPr id="112" name="Text Box 124">
            <a:extLst>
              <a:ext uri="{FF2B5EF4-FFF2-40B4-BE49-F238E27FC236}">
                <a16:creationId xmlns:a16="http://schemas.microsoft.com/office/drawing/2014/main" id="{8D2CA243-0CC3-47A6-AB2A-27E129D1E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724400"/>
            <a:ext cx="1719263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고전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15:3-4)</a:t>
            </a:r>
          </a:p>
        </p:txBody>
      </p:sp>
      <p:sp>
        <p:nvSpPr>
          <p:cNvPr id="113" name="Text Box 125">
            <a:extLst>
              <a:ext uri="{FF2B5EF4-FFF2-40B4-BE49-F238E27FC236}">
                <a16:creationId xmlns:a16="http://schemas.microsoft.com/office/drawing/2014/main" id="{15563084-2FD7-43DE-88BB-9B118DBD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925" y="5013325"/>
            <a:ext cx="1470025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행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1:9-11)</a:t>
            </a:r>
          </a:p>
        </p:txBody>
      </p:sp>
      <p:sp>
        <p:nvSpPr>
          <p:cNvPr id="114" name="Rectangle 321">
            <a:extLst>
              <a:ext uri="{FF2B5EF4-FFF2-40B4-BE49-F238E27FC236}">
                <a16:creationId xmlns:a16="http://schemas.microsoft.com/office/drawing/2014/main" id="{F7B176C5-41CC-466E-A086-EBB7A8CF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268413"/>
            <a:ext cx="2736851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내가 받은 것을</a:t>
            </a:r>
          </a:p>
          <a:p>
            <a:pPr algn="ctr" eaLnBrk="1" latinLnBrk="1" hangingPunct="1">
              <a:defRPr/>
            </a:pPr>
            <a:r>
              <a:rPr lang="ko-KR" altLang="en-US" b="1"/>
              <a:t>먼저 너희에게</a:t>
            </a:r>
          </a:p>
          <a:p>
            <a:pPr algn="ctr" eaLnBrk="1" latinLnBrk="1" hangingPunct="1">
              <a:defRPr/>
            </a:pPr>
            <a:r>
              <a:rPr lang="ko-KR" altLang="en-US" b="1"/>
              <a:t>전하였노니</a:t>
            </a:r>
          </a:p>
          <a:p>
            <a:pPr algn="ctr" eaLnBrk="1" latinLnBrk="1" hangingPunct="1">
              <a:defRPr/>
            </a:pPr>
            <a:r>
              <a:rPr lang="ko-KR" altLang="en-US" b="1"/>
              <a:t>이는 성경대로</a:t>
            </a:r>
          </a:p>
          <a:p>
            <a:pPr algn="ctr" eaLnBrk="1" latinLnBrk="1" hangingPunct="1">
              <a:defRPr/>
            </a:pPr>
            <a:r>
              <a:rPr lang="ko-KR" altLang="en-US" b="1"/>
              <a:t>그리스도께서</a:t>
            </a:r>
          </a:p>
          <a:p>
            <a:pPr algn="ctr" eaLnBrk="1" latinLnBrk="1" hangingPunct="1">
              <a:defRPr/>
            </a:pPr>
            <a:r>
              <a:rPr lang="ko-KR" altLang="en-US" b="1"/>
              <a:t>우리 죄를 위하여</a:t>
            </a:r>
          </a:p>
          <a:p>
            <a:pPr algn="ctr" eaLnBrk="1" latinLnBrk="1" hangingPunct="1">
              <a:defRPr/>
            </a:pPr>
            <a:r>
              <a:rPr lang="ko-KR" altLang="en-US" b="1"/>
              <a:t>죽으시고</a:t>
            </a:r>
          </a:p>
          <a:p>
            <a:pPr algn="ctr" eaLnBrk="1" latinLnBrk="1" hangingPunct="1">
              <a:defRPr/>
            </a:pPr>
            <a:r>
              <a:rPr lang="ko-KR" altLang="en-US" b="1"/>
              <a:t>장사 지낸바 </a:t>
            </a:r>
          </a:p>
          <a:p>
            <a:pPr algn="ctr" eaLnBrk="1" latinLnBrk="1" hangingPunct="1">
              <a:defRPr/>
            </a:pPr>
            <a:r>
              <a:rPr lang="ko-KR" altLang="en-US" b="1"/>
              <a:t>되었다가 </a:t>
            </a:r>
          </a:p>
          <a:p>
            <a:pPr algn="ctr" eaLnBrk="1" latinLnBrk="1" hangingPunct="1">
              <a:defRPr/>
            </a:pPr>
            <a:r>
              <a:rPr lang="ko-KR" altLang="en-US" b="1"/>
              <a:t>성경대로 사흘만에</a:t>
            </a:r>
          </a:p>
          <a:p>
            <a:pPr algn="ctr" eaLnBrk="1" latinLnBrk="1" hangingPunct="1">
              <a:defRPr/>
            </a:pPr>
            <a:r>
              <a:rPr lang="ko-KR" altLang="en-US" b="1"/>
              <a:t>다시 살아나사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고전</a:t>
            </a:r>
            <a:r>
              <a:rPr lang="en-US" altLang="ko-KR" b="1"/>
              <a:t>15:3-4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  <a:endParaRPr lang="en-US" altLang="ko-KR" b="1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15" name="AutoShape 119" descr="양방향 사선">
            <a:extLst>
              <a:ext uri="{FF2B5EF4-FFF2-40B4-BE49-F238E27FC236}">
                <a16:creationId xmlns:a16="http://schemas.microsoft.com/office/drawing/2014/main" id="{BD56B7BE-7588-476F-8A30-616BA6FF9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673600"/>
            <a:ext cx="1944687" cy="641350"/>
          </a:xfrm>
          <a:prstGeom prst="notchedRightArrow">
            <a:avLst>
              <a:gd name="adj1" fmla="val 50000"/>
              <a:gd name="adj2" fmla="val 75804"/>
            </a:avLst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부활하심</a:t>
            </a:r>
          </a:p>
        </p:txBody>
      </p:sp>
      <p:grpSp>
        <p:nvGrpSpPr>
          <p:cNvPr id="116" name="Group 555">
            <a:extLst>
              <a:ext uri="{FF2B5EF4-FFF2-40B4-BE49-F238E27FC236}">
                <a16:creationId xmlns:a16="http://schemas.microsoft.com/office/drawing/2014/main" id="{A30EB863-887A-4152-BE67-54F1A189BC18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5899150"/>
            <a:ext cx="8856662" cy="625475"/>
            <a:chOff x="113" y="3716"/>
            <a:chExt cx="5579" cy="394"/>
          </a:xfrm>
        </p:grpSpPr>
        <p:sp>
          <p:nvSpPr>
            <p:cNvPr id="117" name="Text Box 556">
              <a:extLst>
                <a:ext uri="{FF2B5EF4-FFF2-40B4-BE49-F238E27FC236}">
                  <a16:creationId xmlns:a16="http://schemas.microsoft.com/office/drawing/2014/main" id="{258CA79A-37C8-4D7A-90E8-4437B354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불못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지옥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118" name="Text Box 557">
              <a:extLst>
                <a:ext uri="{FF2B5EF4-FFF2-40B4-BE49-F238E27FC236}">
                  <a16:creationId xmlns:a16="http://schemas.microsoft.com/office/drawing/2014/main" id="{82D5D37E-84F7-4232-8B0A-67DD11B0B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영생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천국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</p:grpSp>
      <p:sp>
        <p:nvSpPr>
          <p:cNvPr id="119" name="AutoShape 120" descr="양방향 사선">
            <a:extLst>
              <a:ext uri="{FF2B5EF4-FFF2-40B4-BE49-F238E27FC236}">
                <a16:creationId xmlns:a16="http://schemas.microsoft.com/office/drawing/2014/main" id="{A11AC6E8-F688-4957-8CA3-DC9190BC8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50" y="4365625"/>
            <a:ext cx="1441450" cy="641350"/>
          </a:xfrm>
          <a:prstGeom prst="notchedRightArrow">
            <a:avLst>
              <a:gd name="adj1" fmla="val 50000"/>
              <a:gd name="adj2" fmla="val 56188"/>
            </a:avLst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죽으심</a:t>
            </a:r>
          </a:p>
        </p:txBody>
      </p:sp>
      <p:sp>
        <p:nvSpPr>
          <p:cNvPr id="120" name="AutoShape 115" descr="양방향 사선">
            <a:extLst>
              <a:ext uri="{FF2B5EF4-FFF2-40B4-BE49-F238E27FC236}">
                <a16:creationId xmlns:a16="http://schemas.microsoft.com/office/drawing/2014/main" id="{7DA89F85-43D4-47C5-A175-B49D0A1ED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213100"/>
            <a:ext cx="1584325" cy="1190625"/>
          </a:xfrm>
          <a:prstGeom prst="notchedRightArrow">
            <a:avLst>
              <a:gd name="adj1" fmla="val 50000"/>
              <a:gd name="adj2" fmla="val 33267"/>
            </a:avLst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하나님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자신</a:t>
            </a:r>
          </a:p>
        </p:txBody>
      </p:sp>
      <p:grpSp>
        <p:nvGrpSpPr>
          <p:cNvPr id="121" name="Group 322">
            <a:extLst>
              <a:ext uri="{FF2B5EF4-FFF2-40B4-BE49-F238E27FC236}">
                <a16:creationId xmlns:a16="http://schemas.microsoft.com/office/drawing/2014/main" id="{128FB7FF-92AE-407F-8D94-EA979D75D70F}"/>
              </a:ext>
            </a:extLst>
          </p:cNvPr>
          <p:cNvGrpSpPr>
            <a:grpSpLocks/>
          </p:cNvGrpSpPr>
          <p:nvPr/>
        </p:nvGrpSpPr>
        <p:grpSpPr bwMode="auto">
          <a:xfrm>
            <a:off x="-36513" y="0"/>
            <a:ext cx="9180513" cy="6884988"/>
            <a:chOff x="0" y="0"/>
            <a:chExt cx="5759" cy="4337"/>
          </a:xfrm>
        </p:grpSpPr>
        <p:pic>
          <p:nvPicPr>
            <p:cNvPr id="122" name="Picture 323" descr="부활">
              <a:extLst>
                <a:ext uri="{FF2B5EF4-FFF2-40B4-BE49-F238E27FC236}">
                  <a16:creationId xmlns:a16="http://schemas.microsoft.com/office/drawing/2014/main" id="{99CC38F3-A907-49EA-ABF8-0A094CB9E8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9" cy="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Rectangle 324">
              <a:extLst>
                <a:ext uri="{FF2B5EF4-FFF2-40B4-BE49-F238E27FC236}">
                  <a16:creationId xmlns:a16="http://schemas.microsoft.com/office/drawing/2014/main" id="{0FB3E3EA-548B-4808-9725-862D45231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1525"/>
              <a:ext cx="5125" cy="178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내가 받은 것을 먼저 너희에게 전하였노니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이는 성경대로 그리스도께서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우리 죄를 위하여 죽으시고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장사 지낸 바 되었다가 성경대로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사흘 만에 다시 살아나사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고전</a:t>
              </a:r>
              <a:r>
                <a:rPr lang="en-US" altLang="ko-KR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15:3-4</a:t>
              </a: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절</a:t>
              </a:r>
              <a:r>
                <a:rPr lang="en-US" altLang="ko-KR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&gt; </a:t>
              </a:r>
            </a:p>
          </p:txBody>
        </p:sp>
      </p:grpSp>
      <p:pic>
        <p:nvPicPr>
          <p:cNvPr id="124" name="그림 9">
            <a:extLst>
              <a:ext uri="{FF2B5EF4-FFF2-40B4-BE49-F238E27FC236}">
                <a16:creationId xmlns:a16="http://schemas.microsoft.com/office/drawing/2014/main" id="{97DAFA84-8714-4603-ABDC-169F6D092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9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85" decel="100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385" decel="100000"/>
                                        <p:tgtEl>
                                          <p:spTgt spid="11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7" dur="385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9" dur="385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1">
            <a:extLst>
              <a:ext uri="{FF2B5EF4-FFF2-40B4-BE49-F238E27FC236}">
                <a16:creationId xmlns:a16="http://schemas.microsoft.com/office/drawing/2014/main" id="{8C02E621-7DAE-400C-A77F-7D5FDBB8DF3F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462" descr="1031">
              <a:extLst>
                <a:ext uri="{FF2B5EF4-FFF2-40B4-BE49-F238E27FC236}">
                  <a16:creationId xmlns:a16="http://schemas.microsoft.com/office/drawing/2014/main" id="{3DCB914A-DFB2-4F4E-9277-00F8EBCAD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63">
              <a:extLst>
                <a:ext uri="{FF2B5EF4-FFF2-40B4-BE49-F238E27FC236}">
                  <a16:creationId xmlns:a16="http://schemas.microsoft.com/office/drawing/2014/main" id="{A6383C56-D845-47FC-A86D-33770A614A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464">
                <a:extLst>
                  <a:ext uri="{FF2B5EF4-FFF2-40B4-BE49-F238E27FC236}">
                    <a16:creationId xmlns:a16="http://schemas.microsoft.com/office/drawing/2014/main" id="{500328C2-DEBC-4C68-A8FF-ABEE9C141B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465">
                <a:extLst>
                  <a:ext uri="{FF2B5EF4-FFF2-40B4-BE49-F238E27FC236}">
                    <a16:creationId xmlns:a16="http://schemas.microsoft.com/office/drawing/2014/main" id="{35F608E4-2148-4C87-A537-2DBEFAD038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466">
            <a:extLst>
              <a:ext uri="{FF2B5EF4-FFF2-40B4-BE49-F238E27FC236}">
                <a16:creationId xmlns:a16="http://schemas.microsoft.com/office/drawing/2014/main" id="{408C2554-5C77-4618-83F0-5231C86CA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467">
            <a:extLst>
              <a:ext uri="{FF2B5EF4-FFF2-40B4-BE49-F238E27FC236}">
                <a16:creationId xmlns:a16="http://schemas.microsoft.com/office/drawing/2014/main" id="{67664896-BE24-4E5E-9256-843B2C866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468">
            <a:extLst>
              <a:ext uri="{FF2B5EF4-FFF2-40B4-BE49-F238E27FC236}">
                <a16:creationId xmlns:a16="http://schemas.microsoft.com/office/drawing/2014/main" id="{7563EA1C-D001-47E2-B682-30CE40129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469">
            <a:extLst>
              <a:ext uri="{FF2B5EF4-FFF2-40B4-BE49-F238E27FC236}">
                <a16:creationId xmlns:a16="http://schemas.microsoft.com/office/drawing/2014/main" id="{8BDA3F02-387B-4C8B-AA3E-D6733A886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470">
            <a:extLst>
              <a:ext uri="{FF2B5EF4-FFF2-40B4-BE49-F238E27FC236}">
                <a16:creationId xmlns:a16="http://schemas.microsoft.com/office/drawing/2014/main" id="{5A199B77-B88F-49D4-8EC2-D2BDAB372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471">
            <a:extLst>
              <a:ext uri="{FF2B5EF4-FFF2-40B4-BE49-F238E27FC236}">
                <a16:creationId xmlns:a16="http://schemas.microsoft.com/office/drawing/2014/main" id="{6E6C80C4-FE40-4429-8720-968276B6A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472">
            <a:extLst>
              <a:ext uri="{FF2B5EF4-FFF2-40B4-BE49-F238E27FC236}">
                <a16:creationId xmlns:a16="http://schemas.microsoft.com/office/drawing/2014/main" id="{E6DA4C0D-2EA7-4E2A-B602-D35BAC46E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473">
            <a:extLst>
              <a:ext uri="{FF2B5EF4-FFF2-40B4-BE49-F238E27FC236}">
                <a16:creationId xmlns:a16="http://schemas.microsoft.com/office/drawing/2014/main" id="{90EB3CDB-E511-443A-B834-C3DB02636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474">
            <a:extLst>
              <a:ext uri="{FF2B5EF4-FFF2-40B4-BE49-F238E27FC236}">
                <a16:creationId xmlns:a16="http://schemas.microsoft.com/office/drawing/2014/main" id="{85EFE9B8-EBD2-434E-97A4-8F434EF61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475">
            <a:extLst>
              <a:ext uri="{FF2B5EF4-FFF2-40B4-BE49-F238E27FC236}">
                <a16:creationId xmlns:a16="http://schemas.microsoft.com/office/drawing/2014/main" id="{D1C01CD0-9BDD-4932-B5B9-A9B115484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476">
            <a:extLst>
              <a:ext uri="{FF2B5EF4-FFF2-40B4-BE49-F238E27FC236}">
                <a16:creationId xmlns:a16="http://schemas.microsoft.com/office/drawing/2014/main" id="{58B9450F-71DE-48D7-9C6D-C9D0B3F57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477">
            <a:extLst>
              <a:ext uri="{FF2B5EF4-FFF2-40B4-BE49-F238E27FC236}">
                <a16:creationId xmlns:a16="http://schemas.microsoft.com/office/drawing/2014/main" id="{77D8700E-78CB-480C-9595-15F2E15DF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478">
            <a:extLst>
              <a:ext uri="{FF2B5EF4-FFF2-40B4-BE49-F238E27FC236}">
                <a16:creationId xmlns:a16="http://schemas.microsoft.com/office/drawing/2014/main" id="{AC8E5498-96C0-468C-A16A-A2AF81CE8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479">
            <a:extLst>
              <a:ext uri="{FF2B5EF4-FFF2-40B4-BE49-F238E27FC236}">
                <a16:creationId xmlns:a16="http://schemas.microsoft.com/office/drawing/2014/main" id="{53699530-08F6-4E1C-ABBB-5D3F0175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480">
            <a:extLst>
              <a:ext uri="{FF2B5EF4-FFF2-40B4-BE49-F238E27FC236}">
                <a16:creationId xmlns:a16="http://schemas.microsoft.com/office/drawing/2014/main" id="{5D2036A9-ACB5-4822-9CE3-42F1A6B40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481" descr="arrow">
            <a:extLst>
              <a:ext uri="{FF2B5EF4-FFF2-40B4-BE49-F238E27FC236}">
                <a16:creationId xmlns:a16="http://schemas.microsoft.com/office/drawing/2014/main" id="{AC37DD85-B4C3-4EFB-8DAF-199DD6D1E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482">
            <a:extLst>
              <a:ext uri="{FF2B5EF4-FFF2-40B4-BE49-F238E27FC236}">
                <a16:creationId xmlns:a16="http://schemas.microsoft.com/office/drawing/2014/main" id="{DD727B03-34A5-4328-AB16-1A110D4A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483">
            <a:extLst>
              <a:ext uri="{FF2B5EF4-FFF2-40B4-BE49-F238E27FC236}">
                <a16:creationId xmlns:a16="http://schemas.microsoft.com/office/drawing/2014/main" id="{496B3A55-DAEE-4B9A-A967-E2088AF55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484">
            <a:extLst>
              <a:ext uri="{FF2B5EF4-FFF2-40B4-BE49-F238E27FC236}">
                <a16:creationId xmlns:a16="http://schemas.microsoft.com/office/drawing/2014/main" id="{E35DE8E2-7B2A-41C6-B97F-84DBF3C7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485">
            <a:extLst>
              <a:ext uri="{FF2B5EF4-FFF2-40B4-BE49-F238E27FC236}">
                <a16:creationId xmlns:a16="http://schemas.microsoft.com/office/drawing/2014/main" id="{9168018C-C408-44B0-AE3F-642D87F39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486">
            <a:extLst>
              <a:ext uri="{FF2B5EF4-FFF2-40B4-BE49-F238E27FC236}">
                <a16:creationId xmlns:a16="http://schemas.microsoft.com/office/drawing/2014/main" id="{781DA426-F1DB-46EE-AD5B-10B35B33D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488" descr="60%">
            <a:extLst>
              <a:ext uri="{FF2B5EF4-FFF2-40B4-BE49-F238E27FC236}">
                <a16:creationId xmlns:a16="http://schemas.microsoft.com/office/drawing/2014/main" id="{48C4D928-A9CE-44DC-A133-B3ACD37A2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 dirty="0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489">
            <a:extLst>
              <a:ext uri="{FF2B5EF4-FFF2-40B4-BE49-F238E27FC236}">
                <a16:creationId xmlns:a16="http://schemas.microsoft.com/office/drawing/2014/main" id="{F42CD774-9C9D-4C65-8415-D9D67BB60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490">
            <a:extLst>
              <a:ext uri="{FF2B5EF4-FFF2-40B4-BE49-F238E27FC236}">
                <a16:creationId xmlns:a16="http://schemas.microsoft.com/office/drawing/2014/main" id="{FBFDA214-1341-4C06-9B2C-5E811B51F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491">
            <a:extLst>
              <a:ext uri="{FF2B5EF4-FFF2-40B4-BE49-F238E27FC236}">
                <a16:creationId xmlns:a16="http://schemas.microsoft.com/office/drawing/2014/main" id="{1F20E68A-6321-4473-91F8-B88C83717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492">
            <a:extLst>
              <a:ext uri="{FF2B5EF4-FFF2-40B4-BE49-F238E27FC236}">
                <a16:creationId xmlns:a16="http://schemas.microsoft.com/office/drawing/2014/main" id="{20560ECB-ED3D-4BBB-94B3-84683BFC1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493">
            <a:extLst>
              <a:ext uri="{FF2B5EF4-FFF2-40B4-BE49-F238E27FC236}">
                <a16:creationId xmlns:a16="http://schemas.microsoft.com/office/drawing/2014/main" id="{36C5C941-DEC9-4781-989B-56FF133CB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494">
            <a:extLst>
              <a:ext uri="{FF2B5EF4-FFF2-40B4-BE49-F238E27FC236}">
                <a16:creationId xmlns:a16="http://schemas.microsoft.com/office/drawing/2014/main" id="{82AB0FAE-CE0F-4604-91F1-17580C13E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495">
            <a:extLst>
              <a:ext uri="{FF2B5EF4-FFF2-40B4-BE49-F238E27FC236}">
                <a16:creationId xmlns:a16="http://schemas.microsoft.com/office/drawing/2014/main" id="{606271E3-0C75-48C7-8236-17C0AA520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496">
            <a:extLst>
              <a:ext uri="{FF2B5EF4-FFF2-40B4-BE49-F238E27FC236}">
                <a16:creationId xmlns:a16="http://schemas.microsoft.com/office/drawing/2014/main" id="{D7E37C1D-C33C-4D0E-B6A0-1094EA8BA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497" descr="60%">
            <a:extLst>
              <a:ext uri="{FF2B5EF4-FFF2-40B4-BE49-F238E27FC236}">
                <a16:creationId xmlns:a16="http://schemas.microsoft.com/office/drawing/2014/main" id="{12AE572D-CF6C-479B-8D3F-E0139B8DC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498">
            <a:extLst>
              <a:ext uri="{FF2B5EF4-FFF2-40B4-BE49-F238E27FC236}">
                <a16:creationId xmlns:a16="http://schemas.microsoft.com/office/drawing/2014/main" id="{FF2D56F2-81B5-4514-931C-FEEC2680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499">
            <a:extLst>
              <a:ext uri="{FF2B5EF4-FFF2-40B4-BE49-F238E27FC236}">
                <a16:creationId xmlns:a16="http://schemas.microsoft.com/office/drawing/2014/main" id="{E291D42C-A580-4799-A2A5-79625DC64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pic>
        <p:nvPicPr>
          <p:cNvPr id="40" name="Picture 500" descr="085">
            <a:extLst>
              <a:ext uri="{FF2B5EF4-FFF2-40B4-BE49-F238E27FC236}">
                <a16:creationId xmlns:a16="http://schemas.microsoft.com/office/drawing/2014/main" id="{71284B22-F54B-466E-841E-5ACA1C802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01" descr="085">
            <a:extLst>
              <a:ext uri="{FF2B5EF4-FFF2-40B4-BE49-F238E27FC236}">
                <a16:creationId xmlns:a16="http://schemas.microsoft.com/office/drawing/2014/main" id="{2BBC170D-5B78-4989-BA44-150B040B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502" descr="085">
            <a:extLst>
              <a:ext uri="{FF2B5EF4-FFF2-40B4-BE49-F238E27FC236}">
                <a16:creationId xmlns:a16="http://schemas.microsoft.com/office/drawing/2014/main" id="{5FE00719-5D15-413F-88E8-5CD8DA474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503" descr="085">
            <a:extLst>
              <a:ext uri="{FF2B5EF4-FFF2-40B4-BE49-F238E27FC236}">
                <a16:creationId xmlns:a16="http://schemas.microsoft.com/office/drawing/2014/main" id="{955EDE6A-EF3D-4A4A-B31F-B2D4208C9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504">
            <a:extLst>
              <a:ext uri="{FF2B5EF4-FFF2-40B4-BE49-F238E27FC236}">
                <a16:creationId xmlns:a16="http://schemas.microsoft.com/office/drawing/2014/main" id="{B7E213E9-E31C-4CE2-8E98-99A00DC70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5" name="Text Box 505">
            <a:extLst>
              <a:ext uri="{FF2B5EF4-FFF2-40B4-BE49-F238E27FC236}">
                <a16:creationId xmlns:a16="http://schemas.microsoft.com/office/drawing/2014/main" id="{D857CC1F-EEF3-4E77-9490-A4ECC9AF4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6" name="Text Box 506">
            <a:extLst>
              <a:ext uri="{FF2B5EF4-FFF2-40B4-BE49-F238E27FC236}">
                <a16:creationId xmlns:a16="http://schemas.microsoft.com/office/drawing/2014/main" id="{3203B69E-4AEB-4693-8797-23AA51977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47" name="Group 507">
            <a:extLst>
              <a:ext uri="{FF2B5EF4-FFF2-40B4-BE49-F238E27FC236}">
                <a16:creationId xmlns:a16="http://schemas.microsoft.com/office/drawing/2014/main" id="{A6222B29-B664-429C-B545-D04133081C39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6" cy="2557462"/>
            <a:chOff x="-68" y="1819"/>
            <a:chExt cx="1798" cy="1611"/>
          </a:xfrm>
        </p:grpSpPr>
        <p:sp>
          <p:nvSpPr>
            <p:cNvPr id="48" name="Text Box 508" descr="넓은 상향 대각선">
              <a:extLst>
                <a:ext uri="{FF2B5EF4-FFF2-40B4-BE49-F238E27FC236}">
                  <a16:creationId xmlns:a16="http://schemas.microsoft.com/office/drawing/2014/main" id="{D8A276E7-0434-48C0-8FC3-B2DFB0C9F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 dirty="0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49" name="Picture 509" descr="087">
              <a:extLst>
                <a:ext uri="{FF2B5EF4-FFF2-40B4-BE49-F238E27FC236}">
                  <a16:creationId xmlns:a16="http://schemas.microsoft.com/office/drawing/2014/main" id="{483E7E4B-ADD1-47F5-A52B-B7BB2B45C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 Box 510">
              <a:extLst>
                <a:ext uri="{FF2B5EF4-FFF2-40B4-BE49-F238E27FC236}">
                  <a16:creationId xmlns:a16="http://schemas.microsoft.com/office/drawing/2014/main" id="{AB8B32D8-E311-4304-AB96-CA93500F2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1" name="Text Box 511">
              <a:extLst>
                <a:ext uri="{FF2B5EF4-FFF2-40B4-BE49-F238E27FC236}">
                  <a16:creationId xmlns:a16="http://schemas.microsoft.com/office/drawing/2014/main" id="{839FCC35-1B45-4D6B-95E9-3193922E0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2" name="Text Box 512">
              <a:extLst>
                <a:ext uri="{FF2B5EF4-FFF2-40B4-BE49-F238E27FC236}">
                  <a16:creationId xmlns:a16="http://schemas.microsoft.com/office/drawing/2014/main" id="{CFBE2D25-D307-40F1-9753-610D81DF7B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3" name="Text Box 513">
              <a:extLst>
                <a:ext uri="{FF2B5EF4-FFF2-40B4-BE49-F238E27FC236}">
                  <a16:creationId xmlns:a16="http://schemas.microsoft.com/office/drawing/2014/main" id="{DFFD7B4B-CFD5-4AFB-9A7D-811AAD332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4" name="Text Box 514">
              <a:extLst>
                <a:ext uri="{FF2B5EF4-FFF2-40B4-BE49-F238E27FC236}">
                  <a16:creationId xmlns:a16="http://schemas.microsoft.com/office/drawing/2014/main" id="{3D24C4D5-0AA7-4E39-8FAC-551A72D73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5" name="Text Box 515">
              <a:extLst>
                <a:ext uri="{FF2B5EF4-FFF2-40B4-BE49-F238E27FC236}">
                  <a16:creationId xmlns:a16="http://schemas.microsoft.com/office/drawing/2014/main" id="{A60DFC47-1A5F-4B2E-B7FD-4388AD42C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6" name="Text Box 516">
              <a:extLst>
                <a:ext uri="{FF2B5EF4-FFF2-40B4-BE49-F238E27FC236}">
                  <a16:creationId xmlns:a16="http://schemas.microsoft.com/office/drawing/2014/main" id="{586D758A-B3AB-4301-A4B8-386D55D77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57" name="Text Box 517">
              <a:extLst>
                <a:ext uri="{FF2B5EF4-FFF2-40B4-BE49-F238E27FC236}">
                  <a16:creationId xmlns:a16="http://schemas.microsoft.com/office/drawing/2014/main" id="{7945DDA8-DB39-4F9E-A1C9-E63F57B54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8" name="Text Box 518">
              <a:extLst>
                <a:ext uri="{FF2B5EF4-FFF2-40B4-BE49-F238E27FC236}">
                  <a16:creationId xmlns:a16="http://schemas.microsoft.com/office/drawing/2014/main" id="{9F2661E8-BD24-4539-84A4-1F28B5055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59" name="Text Box 519">
              <a:extLst>
                <a:ext uri="{FF2B5EF4-FFF2-40B4-BE49-F238E27FC236}">
                  <a16:creationId xmlns:a16="http://schemas.microsoft.com/office/drawing/2014/main" id="{0B550700-B84A-4715-8A80-66C38B4D9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0" name="AutoShape 520">
              <a:extLst>
                <a:ext uri="{FF2B5EF4-FFF2-40B4-BE49-F238E27FC236}">
                  <a16:creationId xmlns:a16="http://schemas.microsoft.com/office/drawing/2014/main" id="{356D80E4-0E44-4A3C-B259-93B083BB55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1" name="Text Box 521">
              <a:extLst>
                <a:ext uri="{FF2B5EF4-FFF2-40B4-BE49-F238E27FC236}">
                  <a16:creationId xmlns:a16="http://schemas.microsoft.com/office/drawing/2014/main" id="{BE400032-CA96-4BEA-80F8-36DDC72C0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2" name="Text Box 522">
              <a:extLst>
                <a:ext uri="{FF2B5EF4-FFF2-40B4-BE49-F238E27FC236}">
                  <a16:creationId xmlns:a16="http://schemas.microsoft.com/office/drawing/2014/main" id="{ACFB7F71-55C4-462C-8082-5793F7B68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 dirty="0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3" name="Text Box 523">
              <a:extLst>
                <a:ext uri="{FF2B5EF4-FFF2-40B4-BE49-F238E27FC236}">
                  <a16:creationId xmlns:a16="http://schemas.microsoft.com/office/drawing/2014/main" id="{239F9496-0CC3-4F58-9213-FECD3A204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pic>
        <p:nvPicPr>
          <p:cNvPr id="64" name="Picture 524" descr="화살표8">
            <a:extLst>
              <a:ext uri="{FF2B5EF4-FFF2-40B4-BE49-F238E27FC236}">
                <a16:creationId xmlns:a16="http://schemas.microsoft.com/office/drawing/2014/main" id="{0AEB2DDF-AAC4-4A52-B8D4-5036693F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 Box 525">
            <a:extLst>
              <a:ext uri="{FF2B5EF4-FFF2-40B4-BE49-F238E27FC236}">
                <a16:creationId xmlns:a16="http://schemas.microsoft.com/office/drawing/2014/main" id="{BDF16885-1BF8-40B0-B818-5C9634AB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pic>
        <p:nvPicPr>
          <p:cNvPr id="66" name="Picture 527" descr="인간방법">
            <a:extLst>
              <a:ext uri="{FF2B5EF4-FFF2-40B4-BE49-F238E27FC236}">
                <a16:creationId xmlns:a16="http://schemas.microsoft.com/office/drawing/2014/main" id="{7ABB41E6-3490-493F-855B-00DE0638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9972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528">
            <a:extLst>
              <a:ext uri="{FF2B5EF4-FFF2-40B4-BE49-F238E27FC236}">
                <a16:creationId xmlns:a16="http://schemas.microsoft.com/office/drawing/2014/main" id="{749B2A89-4627-4BF6-83AE-808785F8E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3141663"/>
            <a:ext cx="1231900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선행</a:t>
            </a:r>
            <a:r>
              <a:rPr lang="ko-KR" altLang="en-US" sz="16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68" name="Picture 529" descr="35523122 복사">
            <a:extLst>
              <a:ext uri="{FF2B5EF4-FFF2-40B4-BE49-F238E27FC236}">
                <a16:creationId xmlns:a16="http://schemas.microsoft.com/office/drawing/2014/main" id="{79323056-EA64-4714-A98F-39202D65D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530">
            <a:extLst>
              <a:ext uri="{FF2B5EF4-FFF2-40B4-BE49-F238E27FC236}">
                <a16:creationId xmlns:a16="http://schemas.microsoft.com/office/drawing/2014/main" id="{3070C69F-3CE3-4052-B875-F83E70A8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422650"/>
            <a:ext cx="1241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엡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2:8~9)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70" name="Picture 531" descr="화살표8">
            <a:extLst>
              <a:ext uri="{FF2B5EF4-FFF2-40B4-BE49-F238E27FC236}">
                <a16:creationId xmlns:a16="http://schemas.microsoft.com/office/drawing/2014/main" id="{BEA182FC-8AF7-40BF-B373-2CAB1965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365625"/>
            <a:ext cx="18097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532">
            <a:extLst>
              <a:ext uri="{FF2B5EF4-FFF2-40B4-BE49-F238E27FC236}">
                <a16:creationId xmlns:a16="http://schemas.microsoft.com/office/drawing/2014/main" id="{6BCA5C76-9EBE-48A2-8C13-C1725A18C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72" name="Line 533">
            <a:extLst>
              <a:ext uri="{FF2B5EF4-FFF2-40B4-BE49-F238E27FC236}">
                <a16:creationId xmlns:a16="http://schemas.microsoft.com/office/drawing/2014/main" id="{D40B5350-6EF9-45CC-B84F-611BC1A00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Text Box 534">
            <a:extLst>
              <a:ext uri="{FF2B5EF4-FFF2-40B4-BE49-F238E27FC236}">
                <a16:creationId xmlns:a16="http://schemas.microsoft.com/office/drawing/2014/main" id="{252524CF-E047-4C22-ADAD-6F6EF3972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4" name="Text Box 535">
            <a:extLst>
              <a:ext uri="{FF2B5EF4-FFF2-40B4-BE49-F238E27FC236}">
                <a16:creationId xmlns:a16="http://schemas.microsoft.com/office/drawing/2014/main" id="{228F7238-6D83-40D0-93F4-A1DFADE0F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5" name="Text Box 536">
            <a:extLst>
              <a:ext uri="{FF2B5EF4-FFF2-40B4-BE49-F238E27FC236}">
                <a16:creationId xmlns:a16="http://schemas.microsoft.com/office/drawing/2014/main" id="{5AC48726-4EF2-4462-BAC6-EA91CAA1B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sp>
        <p:nvSpPr>
          <p:cNvPr id="76" name="Text Box 537">
            <a:extLst>
              <a:ext uri="{FF2B5EF4-FFF2-40B4-BE49-F238E27FC236}">
                <a16:creationId xmlns:a16="http://schemas.microsoft.com/office/drawing/2014/main" id="{2C7036A1-D987-4250-AF3F-7A918C7A4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5553075"/>
            <a:ext cx="136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둘째사망</a:t>
            </a: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7" name="Text Box 538">
            <a:extLst>
              <a:ext uri="{FF2B5EF4-FFF2-40B4-BE49-F238E27FC236}">
                <a16:creationId xmlns:a16="http://schemas.microsoft.com/office/drawing/2014/main" id="{AE501B61-A8AF-4993-98EA-253F76823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5165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불못</a:t>
            </a:r>
          </a:p>
        </p:txBody>
      </p:sp>
      <p:pic>
        <p:nvPicPr>
          <p:cNvPr id="78" name="Picture 539" descr="인간방법">
            <a:extLst>
              <a:ext uri="{FF2B5EF4-FFF2-40B4-BE49-F238E27FC236}">
                <a16:creationId xmlns:a16="http://schemas.microsoft.com/office/drawing/2014/main" id="{164E8920-9B08-407C-A677-BB1EE65D6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8608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540">
            <a:extLst>
              <a:ext uri="{FF2B5EF4-FFF2-40B4-BE49-F238E27FC236}">
                <a16:creationId xmlns:a16="http://schemas.microsoft.com/office/drawing/2014/main" id="{412DD9E1-E3C2-47AA-828C-FDDE417BB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40052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지식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0" name="Picture 541" descr="35523122 복사">
            <a:extLst>
              <a:ext uri="{FF2B5EF4-FFF2-40B4-BE49-F238E27FC236}">
                <a16:creationId xmlns:a16="http://schemas.microsoft.com/office/drawing/2014/main" id="{BBFC1A54-05AD-4D09-BA29-EAFCA631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9068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 Box 542">
            <a:extLst>
              <a:ext uri="{FF2B5EF4-FFF2-40B4-BE49-F238E27FC236}">
                <a16:creationId xmlns:a16="http://schemas.microsoft.com/office/drawing/2014/main" id="{555E157C-6436-46E1-918C-4F2935ECE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4286250"/>
            <a:ext cx="1290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고전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1:21)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2" name="Picture 543" descr="인간방법">
            <a:extLst>
              <a:ext uri="{FF2B5EF4-FFF2-40B4-BE49-F238E27FC236}">
                <a16:creationId xmlns:a16="http://schemas.microsoft.com/office/drawing/2014/main" id="{DAA63253-1C03-4870-8308-5190710C1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7244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 Box 544">
            <a:extLst>
              <a:ext uri="{FF2B5EF4-FFF2-40B4-BE49-F238E27FC236}">
                <a16:creationId xmlns:a16="http://schemas.microsoft.com/office/drawing/2014/main" id="{8ADC1E5D-DD21-4FBB-A9A2-5B276F543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48688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도덕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4" name="Picture 545" descr="35523122 복사">
            <a:extLst>
              <a:ext uri="{FF2B5EF4-FFF2-40B4-BE49-F238E27FC236}">
                <a16:creationId xmlns:a16="http://schemas.microsoft.com/office/drawing/2014/main" id="{EB3A2121-9C65-4EE6-9BC4-45695AC0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704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 Box 546">
            <a:extLst>
              <a:ext uri="{FF2B5EF4-FFF2-40B4-BE49-F238E27FC236}">
                <a16:creationId xmlns:a16="http://schemas.microsoft.com/office/drawing/2014/main" id="{2A19CE5A-4DBB-42D1-A296-6F305B5DD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925" y="515778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17:9)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6" name="Picture 547" descr="인간방법">
            <a:extLst>
              <a:ext uri="{FF2B5EF4-FFF2-40B4-BE49-F238E27FC236}">
                <a16:creationId xmlns:a16="http://schemas.microsoft.com/office/drawing/2014/main" id="{AD4A1961-2788-4A86-A229-9E00EC93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592763"/>
            <a:ext cx="15843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 Box 548">
            <a:extLst>
              <a:ext uri="{FF2B5EF4-FFF2-40B4-BE49-F238E27FC236}">
                <a16:creationId xmlns:a16="http://schemas.microsoft.com/office/drawing/2014/main" id="{76D16ECE-C903-46BA-9A47-2F99B1051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37225"/>
            <a:ext cx="1165225" cy="3667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종교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8" name="Picture 549" descr="35523122 복사">
            <a:extLst>
              <a:ext uri="{FF2B5EF4-FFF2-40B4-BE49-F238E27FC236}">
                <a16:creationId xmlns:a16="http://schemas.microsoft.com/office/drawing/2014/main" id="{2900D680-E8EF-48A1-AE83-D258F6FF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661025"/>
            <a:ext cx="668338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 Box 550">
            <a:extLst>
              <a:ext uri="{FF2B5EF4-FFF2-40B4-BE49-F238E27FC236}">
                <a16:creationId xmlns:a16="http://schemas.microsoft.com/office/drawing/2014/main" id="{B8FDDDBE-EA8F-4025-8DBB-898F9F4D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018213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행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4:12)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grpSp>
        <p:nvGrpSpPr>
          <p:cNvPr id="90" name="Group 556">
            <a:extLst>
              <a:ext uri="{FF2B5EF4-FFF2-40B4-BE49-F238E27FC236}">
                <a16:creationId xmlns:a16="http://schemas.microsoft.com/office/drawing/2014/main" id="{B4DD3AF5-BA56-46B5-A9B4-BD6C10E80339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91" name="AutoShape 557">
              <a:extLst>
                <a:ext uri="{FF2B5EF4-FFF2-40B4-BE49-F238E27FC236}">
                  <a16:creationId xmlns:a16="http://schemas.microsoft.com/office/drawing/2014/main" id="{3F699C32-C146-4AAE-BFD5-DF49D4A65D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92" name="Text Box 558">
              <a:extLst>
                <a:ext uri="{FF2B5EF4-FFF2-40B4-BE49-F238E27FC236}">
                  <a16:creationId xmlns:a16="http://schemas.microsoft.com/office/drawing/2014/main" id="{C6946C75-D2F2-4E2A-BF81-D04833C63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93" name="Text Box 559">
              <a:extLst>
                <a:ext uri="{FF2B5EF4-FFF2-40B4-BE49-F238E27FC236}">
                  <a16:creationId xmlns:a16="http://schemas.microsoft.com/office/drawing/2014/main" id="{4A339E07-E5B1-4D08-80CF-6C4935AA9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94" name="Text Box 560">
              <a:extLst>
                <a:ext uri="{FF2B5EF4-FFF2-40B4-BE49-F238E27FC236}">
                  <a16:creationId xmlns:a16="http://schemas.microsoft.com/office/drawing/2014/main" id="{760171BD-B527-40BC-9DE0-152C1928F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95" name="AutoShape 561">
              <a:extLst>
                <a:ext uri="{FF2B5EF4-FFF2-40B4-BE49-F238E27FC236}">
                  <a16:creationId xmlns:a16="http://schemas.microsoft.com/office/drawing/2014/main" id="{A754AEA0-5EB6-4F17-B503-19A8CFA24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562">
              <a:extLst>
                <a:ext uri="{FF2B5EF4-FFF2-40B4-BE49-F238E27FC236}">
                  <a16:creationId xmlns:a16="http://schemas.microsoft.com/office/drawing/2014/main" id="{726ABC11-A36A-414B-A3AE-BA80AFFB5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pic>
        <p:nvPicPr>
          <p:cNvPr id="97" name="Picture 106" descr="죄2">
            <a:extLst>
              <a:ext uri="{FF2B5EF4-FFF2-40B4-BE49-F238E27FC236}">
                <a16:creationId xmlns:a16="http://schemas.microsoft.com/office/drawing/2014/main" id="{E7DD090F-D8DE-45ED-9888-54F35244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0"/>
            <a:ext cx="3709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" name="Group 551">
            <a:extLst>
              <a:ext uri="{FF2B5EF4-FFF2-40B4-BE49-F238E27FC236}">
                <a16:creationId xmlns:a16="http://schemas.microsoft.com/office/drawing/2014/main" id="{954027DC-019C-4589-8136-7B1240F3544D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99" name="Text Box 552">
              <a:extLst>
                <a:ext uri="{FF2B5EF4-FFF2-40B4-BE49-F238E27FC236}">
                  <a16:creationId xmlns:a16="http://schemas.microsoft.com/office/drawing/2014/main" id="{DF728B82-E9BE-4774-B324-1B3EC4686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100" name="Text Box 553">
              <a:extLst>
                <a:ext uri="{FF2B5EF4-FFF2-40B4-BE49-F238E27FC236}">
                  <a16:creationId xmlns:a16="http://schemas.microsoft.com/office/drawing/2014/main" id="{6C6B20BE-DCA5-465A-93FA-D2E1841A9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101" name="Text Box 554">
              <a:extLst>
                <a:ext uri="{FF2B5EF4-FFF2-40B4-BE49-F238E27FC236}">
                  <a16:creationId xmlns:a16="http://schemas.microsoft.com/office/drawing/2014/main" id="{68615DCB-C4B9-4404-89B7-21430BA74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102" name="Text Box 555">
              <a:extLst>
                <a:ext uri="{FF2B5EF4-FFF2-40B4-BE49-F238E27FC236}">
                  <a16:creationId xmlns:a16="http://schemas.microsoft.com/office/drawing/2014/main" id="{8BCEC981-DE59-44CA-B548-BE555762D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pic>
        <p:nvPicPr>
          <p:cNvPr id="103" name="Picture 107" descr="십자가4">
            <a:extLst>
              <a:ext uri="{FF2B5EF4-FFF2-40B4-BE49-F238E27FC236}">
                <a16:creationId xmlns:a16="http://schemas.microsoft.com/office/drawing/2014/main" id="{5EED297D-EEBB-48E8-8388-6B58539FE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0"/>
            <a:ext cx="55054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08" descr="십자가2">
            <a:extLst>
              <a:ext uri="{FF2B5EF4-FFF2-40B4-BE49-F238E27FC236}">
                <a16:creationId xmlns:a16="http://schemas.microsoft.com/office/drawing/2014/main" id="{DFB085BC-7DF0-4006-B895-3181DBCEE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9142412" cy="6856412"/>
          </a:xfrm>
          <a:prstGeom prst="rect">
            <a:avLst/>
          </a:prstGeom>
          <a:noFill/>
          <a:ln>
            <a:noFill/>
          </a:ln>
          <a:effectLst>
            <a:prstShdw prst="shdw13" dist="28398" dir="1593903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AutoShape 119" descr="양방향 사선">
            <a:extLst>
              <a:ext uri="{FF2B5EF4-FFF2-40B4-BE49-F238E27FC236}">
                <a16:creationId xmlns:a16="http://schemas.microsoft.com/office/drawing/2014/main" id="{81DEB922-123A-4E63-B145-E54A809B8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759325"/>
            <a:ext cx="1800225" cy="1190625"/>
          </a:xfrm>
          <a:prstGeom prst="notchedRightArrow">
            <a:avLst>
              <a:gd name="adj1" fmla="val 50000"/>
              <a:gd name="adj2" fmla="val 37800"/>
            </a:avLst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승천하심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재림약속</a:t>
            </a:r>
          </a:p>
        </p:txBody>
      </p:sp>
      <p:sp>
        <p:nvSpPr>
          <p:cNvPr id="106" name="Text Box 122">
            <a:extLst>
              <a:ext uri="{FF2B5EF4-FFF2-40B4-BE49-F238E27FC236}">
                <a16:creationId xmlns:a16="http://schemas.microsoft.com/office/drawing/2014/main" id="{43AD1B5E-AFD0-459B-BF82-8BB85F215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4076700"/>
            <a:ext cx="1357312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2.What?</a:t>
            </a:r>
          </a:p>
        </p:txBody>
      </p:sp>
      <p:sp>
        <p:nvSpPr>
          <p:cNvPr id="107" name="Text Box 123">
            <a:extLst>
              <a:ext uri="{FF2B5EF4-FFF2-40B4-BE49-F238E27FC236}">
                <a16:creationId xmlns:a16="http://schemas.microsoft.com/office/drawing/2014/main" id="{F3F8EB22-8AC6-4907-B698-4AC572A35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3" y="4441825"/>
            <a:ext cx="1028700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5:8)</a:t>
            </a:r>
          </a:p>
        </p:txBody>
      </p:sp>
      <p:sp>
        <p:nvSpPr>
          <p:cNvPr id="108" name="Text Box 124">
            <a:extLst>
              <a:ext uri="{FF2B5EF4-FFF2-40B4-BE49-F238E27FC236}">
                <a16:creationId xmlns:a16="http://schemas.microsoft.com/office/drawing/2014/main" id="{22525C92-EF40-4E89-BAE3-D9146549C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724400"/>
            <a:ext cx="1719263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고전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15:3-4)</a:t>
            </a:r>
          </a:p>
        </p:txBody>
      </p:sp>
      <p:sp>
        <p:nvSpPr>
          <p:cNvPr id="109" name="Text Box 125">
            <a:extLst>
              <a:ext uri="{FF2B5EF4-FFF2-40B4-BE49-F238E27FC236}">
                <a16:creationId xmlns:a16="http://schemas.microsoft.com/office/drawing/2014/main" id="{25E20D23-6023-47B9-94A4-4185098C8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925" y="5013325"/>
            <a:ext cx="1470025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행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1:9-11)</a:t>
            </a:r>
          </a:p>
        </p:txBody>
      </p:sp>
      <p:sp>
        <p:nvSpPr>
          <p:cNvPr id="110" name="Rectangle 141">
            <a:extLst>
              <a:ext uri="{FF2B5EF4-FFF2-40B4-BE49-F238E27FC236}">
                <a16:creationId xmlns:a16="http://schemas.microsoft.com/office/drawing/2014/main" id="{48235CCD-3E1D-44F9-8579-1A6CDE50E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445125"/>
            <a:ext cx="1512888" cy="504825"/>
          </a:xfrm>
          <a:prstGeom prst="rect">
            <a:avLst/>
          </a:prstGeom>
          <a:gradFill rotWithShape="0">
            <a:gsLst>
              <a:gs pos="0">
                <a:srgbClr val="D9E9FF">
                  <a:alpha val="75000"/>
                </a:srgbClr>
              </a:gs>
              <a:gs pos="50000">
                <a:schemeClr val="bg1">
                  <a:alpha val="73000"/>
                </a:schemeClr>
              </a:gs>
              <a:gs pos="100000">
                <a:srgbClr val="D9E9FF">
                  <a:alpha val="75000"/>
                </a:srgbClr>
              </a:gs>
            </a:gsLst>
            <a:lin ang="5400000" scaled="1"/>
          </a:gradFill>
          <a:ln w="19050" algn="ctr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>
                <a:latin typeface="(환)제목라운드(중간)체" pitchFamily="18" charset="-127"/>
                <a:ea typeface="(환)제목라운드(중간)체" pitchFamily="18" charset="-127"/>
              </a:rPr>
              <a:t>벧전</a:t>
            </a:r>
            <a:r>
              <a:rPr lang="en-US" altLang="ko-KR">
                <a:latin typeface="(환)제목라운드(중간)체" pitchFamily="18" charset="-127"/>
                <a:ea typeface="(환)제목라운드(중간)체" pitchFamily="18" charset="-127"/>
              </a:rPr>
              <a:t>3:18</a:t>
            </a:r>
          </a:p>
        </p:txBody>
      </p:sp>
      <p:sp>
        <p:nvSpPr>
          <p:cNvPr id="111" name="Rectangle 339">
            <a:extLst>
              <a:ext uri="{FF2B5EF4-FFF2-40B4-BE49-F238E27FC236}">
                <a16:creationId xmlns:a16="http://schemas.microsoft.com/office/drawing/2014/main" id="{139ED83C-6429-4BFF-A943-E5FE7CAC2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268413"/>
            <a:ext cx="2736851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800" b="1"/>
              <a:t>이 말씀을 마치시고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저희 보는데서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 올리워가시니 구름이 저를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가리워 보이지 않게 하더라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올라가실 때에 제자들이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자세히 하늘을 쳐다보고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 있는데 흰옷 입은 두 사람이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저희 곁에 서서 가로되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갈릴리 사람들아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어찌하여 서서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하늘을 쳐다보느냐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너희 가운데서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하늘로 올리우신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이 예수는 하늘로 가심을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본 그대로 오시리라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하였느니라</a:t>
            </a:r>
          </a:p>
          <a:p>
            <a:pPr algn="ctr" eaLnBrk="1" latinLnBrk="1" hangingPunct="1">
              <a:defRPr/>
            </a:pPr>
            <a:r>
              <a:rPr lang="en-US" altLang="ko-KR" sz="1800" b="1"/>
              <a:t>&lt;</a:t>
            </a:r>
            <a:r>
              <a:rPr lang="ko-KR" altLang="en-US" sz="1800" b="1"/>
              <a:t>행</a:t>
            </a:r>
            <a:r>
              <a:rPr lang="en-US" altLang="ko-KR" sz="1800" b="1"/>
              <a:t>1:9-11</a:t>
            </a:r>
            <a:r>
              <a:rPr lang="ko-KR" altLang="en-US" sz="1800" b="1"/>
              <a:t>절</a:t>
            </a:r>
            <a:r>
              <a:rPr lang="en-US" altLang="ko-KR" sz="1800" b="1"/>
              <a:t>&gt;</a:t>
            </a:r>
            <a:r>
              <a:rPr lang="en-US" altLang="ko-KR" sz="1400" b="1"/>
              <a:t> </a:t>
            </a:r>
            <a:endParaRPr lang="en-US" altLang="ko-KR" sz="1400" b="1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12" name="Rectangle 132">
            <a:extLst>
              <a:ext uri="{FF2B5EF4-FFF2-40B4-BE49-F238E27FC236}">
                <a16:creationId xmlns:a16="http://schemas.microsoft.com/office/drawing/2014/main" id="{5A8DA611-0013-4270-9900-E0CA12973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1273175"/>
            <a:ext cx="2736851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0000"/>
                </a:srgbClr>
              </a:gs>
              <a:gs pos="50000">
                <a:schemeClr val="bg1"/>
              </a:gs>
              <a:gs pos="100000">
                <a:srgbClr val="D9E9FF">
                  <a:alpha val="8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2200" b="1"/>
              <a:t>그리스도께서도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한 번 죄를 위하여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죽으사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의인으로서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불의한 자를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대신하셨으니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이는 우리를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하나님 앞으로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인도하려 하심이라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육체로는 죽임을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당하시고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영으로는 살리심을 </a:t>
            </a:r>
          </a:p>
          <a:p>
            <a:pPr algn="ctr" eaLnBrk="1" latinLnBrk="1" hangingPunct="1">
              <a:defRPr/>
            </a:pPr>
            <a:r>
              <a:rPr lang="ko-KR" altLang="en-US" sz="2200" b="1"/>
              <a:t>받으셨으니</a:t>
            </a:r>
          </a:p>
          <a:p>
            <a:pPr algn="ctr" eaLnBrk="1" latinLnBrk="1" hangingPunct="1">
              <a:defRPr/>
            </a:pPr>
            <a:r>
              <a:rPr lang="en-US" altLang="ko-KR" sz="2200" b="1"/>
              <a:t>&lt;</a:t>
            </a:r>
            <a:r>
              <a:rPr lang="ko-KR" altLang="en-US" sz="2200" b="1"/>
              <a:t>벧전</a:t>
            </a:r>
            <a:r>
              <a:rPr lang="en-US" altLang="ko-KR" sz="2200" b="1"/>
              <a:t>3:18</a:t>
            </a:r>
            <a:r>
              <a:rPr lang="ko-KR" altLang="en-US" sz="2200" b="1"/>
              <a:t>절</a:t>
            </a:r>
            <a:r>
              <a:rPr lang="en-US" altLang="ko-KR" sz="2200" b="1"/>
              <a:t>&gt;</a:t>
            </a:r>
          </a:p>
        </p:txBody>
      </p:sp>
      <p:sp>
        <p:nvSpPr>
          <p:cNvPr id="113" name="Text Box 103">
            <a:extLst>
              <a:ext uri="{FF2B5EF4-FFF2-40B4-BE49-F238E27FC236}">
                <a16:creationId xmlns:a16="http://schemas.microsoft.com/office/drawing/2014/main" id="{6F744AC5-8F10-4213-99D8-B4B3B537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33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  <a:endParaRPr lang="ko-KR" altLang="en-US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114" name="Rectangle 114">
            <a:extLst>
              <a:ext uri="{FF2B5EF4-FFF2-40B4-BE49-F238E27FC236}">
                <a16:creationId xmlns:a16="http://schemas.microsoft.com/office/drawing/2014/main" id="{DAE7814C-11AB-4056-B5EC-ED611442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0" y="1244600"/>
            <a:ext cx="2736851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예수께서 가라사대</a:t>
            </a:r>
          </a:p>
          <a:p>
            <a:pPr algn="ctr" eaLnBrk="1" latinLnBrk="1" hangingPunct="1">
              <a:defRPr/>
            </a:pPr>
            <a:r>
              <a:rPr lang="ko-KR" altLang="en-US" b="1"/>
              <a:t>내가 곧 길이요 </a:t>
            </a:r>
          </a:p>
          <a:p>
            <a:pPr algn="ctr" eaLnBrk="1" latinLnBrk="1" hangingPunct="1">
              <a:defRPr/>
            </a:pPr>
            <a:r>
              <a:rPr lang="ko-KR" altLang="en-US" b="1"/>
              <a:t>진리요 생명이니</a:t>
            </a:r>
          </a:p>
          <a:p>
            <a:pPr algn="ctr" eaLnBrk="1" latinLnBrk="1" hangingPunct="1">
              <a:defRPr/>
            </a:pPr>
            <a:r>
              <a:rPr lang="ko-KR" altLang="en-US" b="1"/>
              <a:t>나로 말미암지 </a:t>
            </a:r>
          </a:p>
          <a:p>
            <a:pPr algn="ctr" eaLnBrk="1" latinLnBrk="1" hangingPunct="1">
              <a:defRPr/>
            </a:pPr>
            <a:r>
              <a:rPr lang="ko-KR" altLang="en-US" b="1"/>
              <a:t>않고는</a:t>
            </a:r>
          </a:p>
          <a:p>
            <a:pPr algn="ctr" eaLnBrk="1" latinLnBrk="1" hangingPunct="1">
              <a:defRPr/>
            </a:pPr>
            <a:r>
              <a:rPr lang="ko-KR" altLang="en-US" b="1"/>
              <a:t>아버지께로 </a:t>
            </a:r>
          </a:p>
          <a:p>
            <a:pPr algn="ctr" eaLnBrk="1" latinLnBrk="1" hangingPunct="1">
              <a:defRPr/>
            </a:pPr>
            <a:r>
              <a:rPr lang="ko-KR" altLang="en-US" b="1"/>
              <a:t>올 자가 없느니라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요</a:t>
            </a:r>
            <a:r>
              <a:rPr lang="en-US" altLang="ko-KR" b="1"/>
              <a:t>14:6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  <a:endParaRPr lang="en-US" altLang="ko-KR" b="1"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115" name="Group 579">
            <a:extLst>
              <a:ext uri="{FF2B5EF4-FFF2-40B4-BE49-F238E27FC236}">
                <a16:creationId xmlns:a16="http://schemas.microsoft.com/office/drawing/2014/main" id="{39224EBB-B02F-43A0-B37D-FFDF989F09C3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5899150"/>
            <a:ext cx="8856662" cy="625475"/>
            <a:chOff x="113" y="3716"/>
            <a:chExt cx="5579" cy="394"/>
          </a:xfrm>
        </p:grpSpPr>
        <p:sp>
          <p:nvSpPr>
            <p:cNvPr id="116" name="Text Box 580">
              <a:extLst>
                <a:ext uri="{FF2B5EF4-FFF2-40B4-BE49-F238E27FC236}">
                  <a16:creationId xmlns:a16="http://schemas.microsoft.com/office/drawing/2014/main" id="{59DC2EAF-A658-4323-B8D0-76D36325A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불못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지옥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117" name="Text Box 581">
              <a:extLst>
                <a:ext uri="{FF2B5EF4-FFF2-40B4-BE49-F238E27FC236}">
                  <a16:creationId xmlns:a16="http://schemas.microsoft.com/office/drawing/2014/main" id="{83B6EF09-694B-4845-BAAC-8175F462D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영생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천국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</p:grpSp>
      <p:sp>
        <p:nvSpPr>
          <p:cNvPr id="118" name="AutoShape 119" descr="양방향 사선">
            <a:extLst>
              <a:ext uri="{FF2B5EF4-FFF2-40B4-BE49-F238E27FC236}">
                <a16:creationId xmlns:a16="http://schemas.microsoft.com/office/drawing/2014/main" id="{759ABE4A-938E-40BB-92AD-1C1ABE7B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673600"/>
            <a:ext cx="1944687" cy="641350"/>
          </a:xfrm>
          <a:prstGeom prst="notchedRightArrow">
            <a:avLst>
              <a:gd name="adj1" fmla="val 50000"/>
              <a:gd name="adj2" fmla="val 75804"/>
            </a:avLst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부활하심</a:t>
            </a:r>
          </a:p>
        </p:txBody>
      </p:sp>
      <p:sp>
        <p:nvSpPr>
          <p:cNvPr id="119" name="AutoShape 120" descr="양방향 사선">
            <a:extLst>
              <a:ext uri="{FF2B5EF4-FFF2-40B4-BE49-F238E27FC236}">
                <a16:creationId xmlns:a16="http://schemas.microsoft.com/office/drawing/2014/main" id="{D80DB0BD-2C9A-4B92-92D1-64852D6CA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50" y="4365625"/>
            <a:ext cx="1441450" cy="641350"/>
          </a:xfrm>
          <a:prstGeom prst="notchedRightArrow">
            <a:avLst>
              <a:gd name="adj1" fmla="val 50000"/>
              <a:gd name="adj2" fmla="val 56188"/>
            </a:avLst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죽으심</a:t>
            </a:r>
          </a:p>
        </p:txBody>
      </p:sp>
      <p:sp>
        <p:nvSpPr>
          <p:cNvPr id="120" name="AutoShape 115" descr="양방향 사선">
            <a:extLst>
              <a:ext uri="{FF2B5EF4-FFF2-40B4-BE49-F238E27FC236}">
                <a16:creationId xmlns:a16="http://schemas.microsoft.com/office/drawing/2014/main" id="{F9CB792B-419C-44C4-AB00-54F16B33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213100"/>
            <a:ext cx="1584325" cy="1190625"/>
          </a:xfrm>
          <a:prstGeom prst="notchedRightArrow">
            <a:avLst>
              <a:gd name="adj1" fmla="val 50000"/>
              <a:gd name="adj2" fmla="val 33267"/>
            </a:avLst>
          </a:prstGeom>
          <a:blipFill dpi="0" rotWithShape="0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하나님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자신</a:t>
            </a:r>
          </a:p>
        </p:txBody>
      </p:sp>
      <p:sp>
        <p:nvSpPr>
          <p:cNvPr id="121" name="Text Box 109">
            <a:extLst>
              <a:ext uri="{FF2B5EF4-FFF2-40B4-BE49-F238E27FC236}">
                <a16:creationId xmlns:a16="http://schemas.microsoft.com/office/drawing/2014/main" id="{F19DE0D4-FFEA-4899-8094-0CAE604DF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1028700"/>
            <a:ext cx="781050" cy="457200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000099"/>
                </a:solidFill>
                <a:latin typeface="A082울릉도M" pitchFamily="2" charset="-127"/>
                <a:ea typeface="A082울릉도M" pitchFamily="2" charset="-127"/>
              </a:rPr>
              <a:t>진리</a:t>
            </a:r>
          </a:p>
        </p:txBody>
      </p:sp>
      <p:sp>
        <p:nvSpPr>
          <p:cNvPr id="122" name="Text Box 110">
            <a:extLst>
              <a:ext uri="{FF2B5EF4-FFF2-40B4-BE49-F238E27FC236}">
                <a16:creationId xmlns:a16="http://schemas.microsoft.com/office/drawing/2014/main" id="{540E24F6-BD57-4C53-9672-FB31D1C17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1028700"/>
            <a:ext cx="781050" cy="457200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000099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</a:p>
        </p:txBody>
      </p:sp>
      <p:sp>
        <p:nvSpPr>
          <p:cNvPr id="123" name="Text Box 111">
            <a:extLst>
              <a:ext uri="{FF2B5EF4-FFF2-40B4-BE49-F238E27FC236}">
                <a16:creationId xmlns:a16="http://schemas.microsoft.com/office/drawing/2014/main" id="{CFDEB7C5-5B86-4609-8BB8-2EE5C09E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620713"/>
            <a:ext cx="682625" cy="701675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rgbClr val="000099"/>
                </a:solidFill>
                <a:latin typeface="A082울릉도M" pitchFamily="2" charset="-127"/>
                <a:ea typeface="A082울릉도M" pitchFamily="2" charset="-127"/>
              </a:rPr>
              <a:t>길</a:t>
            </a:r>
          </a:p>
        </p:txBody>
      </p:sp>
      <p:sp>
        <p:nvSpPr>
          <p:cNvPr id="124" name="Text Box 104">
            <a:extLst>
              <a:ext uri="{FF2B5EF4-FFF2-40B4-BE49-F238E27FC236}">
                <a16:creationId xmlns:a16="http://schemas.microsoft.com/office/drawing/2014/main" id="{D4192D3B-D4F2-48BC-8EB8-6A2824351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25" y="765175"/>
            <a:ext cx="1201738" cy="396875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14:6)</a:t>
            </a:r>
          </a:p>
        </p:txBody>
      </p:sp>
      <p:sp>
        <p:nvSpPr>
          <p:cNvPr id="125" name="AutoShape 112" descr="어두운 수직선">
            <a:extLst>
              <a:ext uri="{FF2B5EF4-FFF2-40B4-BE49-F238E27FC236}">
                <a16:creationId xmlns:a16="http://schemas.microsoft.com/office/drawing/2014/main" id="{59177E4E-3FF0-46D0-9321-EE8202D41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1052513"/>
            <a:ext cx="3743325" cy="2376487"/>
          </a:xfrm>
          <a:prstGeom prst="downArrowCallout">
            <a:avLst>
              <a:gd name="adj1" fmla="val 39379"/>
              <a:gd name="adj2" fmla="val 39379"/>
              <a:gd name="adj3" fmla="val 16667"/>
              <a:gd name="adj4" fmla="val 66667"/>
            </a:avLst>
          </a:prstGeom>
          <a:gradFill rotWithShape="0">
            <a:gsLst>
              <a:gs pos="0">
                <a:schemeClr val="bg1">
                  <a:alpha val="43999"/>
                </a:schemeClr>
              </a:gs>
              <a:gs pos="100000">
                <a:srgbClr val="D9E9FF">
                  <a:alpha val="43999"/>
                </a:srgbClr>
              </a:gs>
            </a:gsLst>
            <a:lin ang="5400000" scaled="1"/>
          </a:gra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40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6000">
                <a:solidFill>
                  <a:schemeClr val="accent2"/>
                </a:solidFill>
                <a:latin typeface="(환)제목라운드(중간)체" pitchFamily="18" charset="-127"/>
                <a:ea typeface="(환)제목라운드(중간)체" pitchFamily="18" charset="-127"/>
              </a:rPr>
              <a:t> WHY?</a:t>
            </a:r>
          </a:p>
        </p:txBody>
      </p:sp>
      <p:sp>
        <p:nvSpPr>
          <p:cNvPr id="126" name="Text Box 106">
            <a:extLst>
              <a:ext uri="{FF2B5EF4-FFF2-40B4-BE49-F238E27FC236}">
                <a16:creationId xmlns:a16="http://schemas.microsoft.com/office/drawing/2014/main" id="{BFBD9B68-C2E4-4B55-ADC2-5AE2D30E4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3081338"/>
            <a:ext cx="125412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1.Who?</a:t>
            </a:r>
          </a:p>
        </p:txBody>
      </p:sp>
      <p:grpSp>
        <p:nvGrpSpPr>
          <p:cNvPr id="127" name="Group 118">
            <a:extLst>
              <a:ext uri="{FF2B5EF4-FFF2-40B4-BE49-F238E27FC236}">
                <a16:creationId xmlns:a16="http://schemas.microsoft.com/office/drawing/2014/main" id="{418092EE-CCC9-4ACD-A53A-AF359CF36591}"/>
              </a:ext>
            </a:extLst>
          </p:cNvPr>
          <p:cNvGrpSpPr>
            <a:grpSpLocks/>
          </p:cNvGrpSpPr>
          <p:nvPr/>
        </p:nvGrpSpPr>
        <p:grpSpPr bwMode="auto">
          <a:xfrm>
            <a:off x="3897313" y="3446463"/>
            <a:ext cx="1336675" cy="684212"/>
            <a:chOff x="2455" y="2171"/>
            <a:chExt cx="842" cy="431"/>
          </a:xfrm>
        </p:grpSpPr>
        <p:sp>
          <p:nvSpPr>
            <p:cNvPr id="128" name="Text Box 107">
              <a:extLst>
                <a:ext uri="{FF2B5EF4-FFF2-40B4-BE49-F238E27FC236}">
                  <a16:creationId xmlns:a16="http://schemas.microsoft.com/office/drawing/2014/main" id="{DFB44A35-ECEE-40B0-A98D-F70E21555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0" y="2171"/>
              <a:ext cx="648" cy="250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빌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2:6)</a:t>
              </a:r>
            </a:p>
          </p:txBody>
        </p:sp>
        <p:sp>
          <p:nvSpPr>
            <p:cNvPr id="129" name="Text Box 108">
              <a:extLst>
                <a:ext uri="{FF2B5EF4-FFF2-40B4-BE49-F238E27FC236}">
                  <a16:creationId xmlns:a16="http://schemas.microsoft.com/office/drawing/2014/main" id="{1AE1CFE3-1AE4-4ECF-B79A-CC66B3D8B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2352"/>
              <a:ext cx="842" cy="250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10:30)</a:t>
              </a:r>
            </a:p>
          </p:txBody>
        </p:sp>
      </p:grpSp>
      <p:sp>
        <p:nvSpPr>
          <p:cNvPr id="130" name="AutoShape 131">
            <a:extLst>
              <a:ext uri="{FF2B5EF4-FFF2-40B4-BE49-F238E27FC236}">
                <a16:creationId xmlns:a16="http://schemas.microsoft.com/office/drawing/2014/main" id="{9AEA1F77-22C1-4545-B45C-93B51162E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5867400" cy="1552575"/>
          </a:xfrm>
          <a:prstGeom prst="notchedRightArrow">
            <a:avLst>
              <a:gd name="adj1" fmla="val 50000"/>
              <a:gd name="adj2" fmla="val 94479"/>
            </a:avLst>
          </a:prstGeom>
          <a:gradFill rotWithShape="0">
            <a:gsLst>
              <a:gs pos="0">
                <a:schemeClr val="folHlink">
                  <a:alpha val="96999"/>
                </a:schemeClr>
              </a:gs>
              <a:gs pos="100000">
                <a:srgbClr val="CDE9EB">
                  <a:alpha val="81000"/>
                </a:srgbClr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000066"/>
                </a:solidFill>
                <a:latin typeface="A082울릉도M" pitchFamily="2" charset="-127"/>
                <a:ea typeface="A082울릉도M" pitchFamily="2" charset="-127"/>
              </a:rPr>
              <a:t>우리를 하나님 앞으로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000066"/>
                </a:solidFill>
                <a:latin typeface="A082울릉도M" pitchFamily="2" charset="-127"/>
                <a:ea typeface="A082울릉도M" pitchFamily="2" charset="-127"/>
              </a:rPr>
              <a:t>인도하시려고</a:t>
            </a:r>
            <a:endParaRPr lang="ko-KR" altLang="en-US" sz="1800" b="1">
              <a:solidFill>
                <a:srgbClr val="000066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131" name="Picture 341" descr="휴거1">
            <a:extLst>
              <a:ext uri="{FF2B5EF4-FFF2-40B4-BE49-F238E27FC236}">
                <a16:creationId xmlns:a16="http://schemas.microsoft.com/office/drawing/2014/main" id="{FD50B600-9E00-46C5-B54D-7F42D6A51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3175"/>
            <a:ext cx="9180513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340" descr="승천">
            <a:extLst>
              <a:ext uri="{FF2B5EF4-FFF2-40B4-BE49-F238E27FC236}">
                <a16:creationId xmlns:a16="http://schemas.microsoft.com/office/drawing/2014/main" id="{209FA797-870C-47F5-B528-DCE43FF6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588"/>
            <a:ext cx="9180513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Rectangle 342">
            <a:extLst>
              <a:ext uri="{FF2B5EF4-FFF2-40B4-BE49-F238E27FC236}">
                <a16:creationId xmlns:a16="http://schemas.microsoft.com/office/drawing/2014/main" id="{C4A7DD16-3B1E-4EEC-A11F-25A66723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0350"/>
            <a:ext cx="5040313" cy="5807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이 말씀을 마치시고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저희 보는 데서 </a:t>
            </a:r>
            <a:r>
              <a:rPr lang="ko-KR" altLang="en-US" sz="2500" dirty="0" err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올리워</a:t>
            </a: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가시니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구름이 저를 가리워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보이지 않게 하더라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올라가실 때에 제자들이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자세히 하늘을 쳐다보고 있는데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흰 옷 입은 두 사람이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저희 곁에 서서 가로되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갈릴리 사람들아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어찌하여 서서 하늘을 쳐다보느냐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너희 가운데서 하늘로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 err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올리우신</a:t>
            </a: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이 예수는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하늘로 가심을 본 그대로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오시리라 </a:t>
            </a:r>
            <a:r>
              <a:rPr lang="ko-KR" altLang="en-US" sz="2500" dirty="0" err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하였느니라</a:t>
            </a:r>
            <a:endParaRPr lang="ko-KR" altLang="en-US" sz="2500" dirty="0">
              <a:solidFill>
                <a:schemeClr val="bg1"/>
              </a:solidFill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&lt;</a:t>
            </a: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행</a:t>
            </a:r>
            <a:r>
              <a:rPr lang="en-US" altLang="ko-KR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1:9-11</a:t>
            </a:r>
            <a:r>
              <a:rPr lang="ko-KR" altLang="en-US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절</a:t>
            </a:r>
            <a:r>
              <a:rPr lang="en-US" altLang="ko-KR" sz="2500" dirty="0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&gt;</a:t>
            </a:r>
          </a:p>
        </p:txBody>
      </p:sp>
      <p:pic>
        <p:nvPicPr>
          <p:cNvPr id="134" name="그림 9">
            <a:extLst>
              <a:ext uri="{FF2B5EF4-FFF2-40B4-BE49-F238E27FC236}">
                <a16:creationId xmlns:a16="http://schemas.microsoft.com/office/drawing/2014/main" id="{35A5FF2B-35A9-4710-AEFC-6CDD137E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1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08092E-6 L 0.48629 0.0023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21" grpId="0"/>
      <p:bldP spid="122" grpId="0"/>
      <p:bldP spid="123" grpId="0"/>
      <p:bldP spid="124" grpId="0"/>
      <p:bldP spid="125" grpId="0" animBg="1"/>
      <p:bldP spid="125" grpId="1" animBg="1"/>
      <p:bldP spid="130" grpId="0" animBg="1"/>
      <p:bldP spid="130" grpId="1" animBg="1"/>
      <p:bldP spid="130" grpId="2" animBg="1"/>
      <p:bldP spid="1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7">
            <a:extLst>
              <a:ext uri="{FF2B5EF4-FFF2-40B4-BE49-F238E27FC236}">
                <a16:creationId xmlns:a16="http://schemas.microsoft.com/office/drawing/2014/main" id="{70528176-6C57-4EF1-9CFD-64F55B6BFAF3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578" descr="1031">
              <a:extLst>
                <a:ext uri="{FF2B5EF4-FFF2-40B4-BE49-F238E27FC236}">
                  <a16:creationId xmlns:a16="http://schemas.microsoft.com/office/drawing/2014/main" id="{76243977-1ABE-46C8-B2CD-899E03625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579">
              <a:extLst>
                <a:ext uri="{FF2B5EF4-FFF2-40B4-BE49-F238E27FC236}">
                  <a16:creationId xmlns:a16="http://schemas.microsoft.com/office/drawing/2014/main" id="{5E1AEF06-618C-4559-9EC6-940C56C42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580">
                <a:extLst>
                  <a:ext uri="{FF2B5EF4-FFF2-40B4-BE49-F238E27FC236}">
                    <a16:creationId xmlns:a16="http://schemas.microsoft.com/office/drawing/2014/main" id="{193F84AE-E238-4928-8587-7438EF3EA9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581">
                <a:extLst>
                  <a:ext uri="{FF2B5EF4-FFF2-40B4-BE49-F238E27FC236}">
                    <a16:creationId xmlns:a16="http://schemas.microsoft.com/office/drawing/2014/main" id="{181CF7FB-9403-4581-8741-D4DD355616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582">
            <a:extLst>
              <a:ext uri="{FF2B5EF4-FFF2-40B4-BE49-F238E27FC236}">
                <a16:creationId xmlns:a16="http://schemas.microsoft.com/office/drawing/2014/main" id="{87A5D3C4-6281-4952-A2C2-C966DE80B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583">
            <a:extLst>
              <a:ext uri="{FF2B5EF4-FFF2-40B4-BE49-F238E27FC236}">
                <a16:creationId xmlns:a16="http://schemas.microsoft.com/office/drawing/2014/main" id="{21D23E25-4127-4BFF-A3C7-34FF33B22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584">
            <a:extLst>
              <a:ext uri="{FF2B5EF4-FFF2-40B4-BE49-F238E27FC236}">
                <a16:creationId xmlns:a16="http://schemas.microsoft.com/office/drawing/2014/main" id="{FFC0B4A0-0808-42C0-AF24-6EABB96DE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585">
            <a:extLst>
              <a:ext uri="{FF2B5EF4-FFF2-40B4-BE49-F238E27FC236}">
                <a16:creationId xmlns:a16="http://schemas.microsoft.com/office/drawing/2014/main" id="{8191BF2E-2B78-4FEF-8F14-0A9BA2EEF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586">
            <a:extLst>
              <a:ext uri="{FF2B5EF4-FFF2-40B4-BE49-F238E27FC236}">
                <a16:creationId xmlns:a16="http://schemas.microsoft.com/office/drawing/2014/main" id="{9DBDBA7A-3E19-4A69-BA07-DE22901DE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587">
            <a:extLst>
              <a:ext uri="{FF2B5EF4-FFF2-40B4-BE49-F238E27FC236}">
                <a16:creationId xmlns:a16="http://schemas.microsoft.com/office/drawing/2014/main" id="{47570D90-D60D-43D4-936C-7BAEA0A75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588">
            <a:extLst>
              <a:ext uri="{FF2B5EF4-FFF2-40B4-BE49-F238E27FC236}">
                <a16:creationId xmlns:a16="http://schemas.microsoft.com/office/drawing/2014/main" id="{E978CAD9-A6D3-4F7D-910F-E752B875C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589">
            <a:extLst>
              <a:ext uri="{FF2B5EF4-FFF2-40B4-BE49-F238E27FC236}">
                <a16:creationId xmlns:a16="http://schemas.microsoft.com/office/drawing/2014/main" id="{F8D2D767-EBCA-4F09-B3F8-06A5E65F7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590">
            <a:extLst>
              <a:ext uri="{FF2B5EF4-FFF2-40B4-BE49-F238E27FC236}">
                <a16:creationId xmlns:a16="http://schemas.microsoft.com/office/drawing/2014/main" id="{6A4260AA-3DFD-4E82-8375-86DE088CB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591">
            <a:extLst>
              <a:ext uri="{FF2B5EF4-FFF2-40B4-BE49-F238E27FC236}">
                <a16:creationId xmlns:a16="http://schemas.microsoft.com/office/drawing/2014/main" id="{AF173958-A8C2-4F38-9036-C8C58A322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592">
            <a:extLst>
              <a:ext uri="{FF2B5EF4-FFF2-40B4-BE49-F238E27FC236}">
                <a16:creationId xmlns:a16="http://schemas.microsoft.com/office/drawing/2014/main" id="{36127648-D004-4247-B063-D1A19E950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593">
            <a:extLst>
              <a:ext uri="{FF2B5EF4-FFF2-40B4-BE49-F238E27FC236}">
                <a16:creationId xmlns:a16="http://schemas.microsoft.com/office/drawing/2014/main" id="{5F4B0E2E-3B94-47FC-8050-1C420ED40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594">
            <a:extLst>
              <a:ext uri="{FF2B5EF4-FFF2-40B4-BE49-F238E27FC236}">
                <a16:creationId xmlns:a16="http://schemas.microsoft.com/office/drawing/2014/main" id="{C5F11720-37B9-4887-9D72-1702283A0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595">
            <a:extLst>
              <a:ext uri="{FF2B5EF4-FFF2-40B4-BE49-F238E27FC236}">
                <a16:creationId xmlns:a16="http://schemas.microsoft.com/office/drawing/2014/main" id="{9C454720-E2B6-4F0E-AFD8-8A83EC354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596">
            <a:extLst>
              <a:ext uri="{FF2B5EF4-FFF2-40B4-BE49-F238E27FC236}">
                <a16:creationId xmlns:a16="http://schemas.microsoft.com/office/drawing/2014/main" id="{418B3E89-BD7F-43EA-9E62-19E850E48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597" descr="arrow">
            <a:extLst>
              <a:ext uri="{FF2B5EF4-FFF2-40B4-BE49-F238E27FC236}">
                <a16:creationId xmlns:a16="http://schemas.microsoft.com/office/drawing/2014/main" id="{BD6F25A4-ED5F-4F55-BA5E-5857E3CF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598">
            <a:extLst>
              <a:ext uri="{FF2B5EF4-FFF2-40B4-BE49-F238E27FC236}">
                <a16:creationId xmlns:a16="http://schemas.microsoft.com/office/drawing/2014/main" id="{21F3567D-F3F2-4556-896C-086C7D0DB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599">
            <a:extLst>
              <a:ext uri="{FF2B5EF4-FFF2-40B4-BE49-F238E27FC236}">
                <a16:creationId xmlns:a16="http://schemas.microsoft.com/office/drawing/2014/main" id="{27B31BCA-7A9A-49FC-A634-3FEBE46FB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600">
            <a:extLst>
              <a:ext uri="{FF2B5EF4-FFF2-40B4-BE49-F238E27FC236}">
                <a16:creationId xmlns:a16="http://schemas.microsoft.com/office/drawing/2014/main" id="{89199C0F-EDB3-4350-AB75-F5F537279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601">
            <a:extLst>
              <a:ext uri="{FF2B5EF4-FFF2-40B4-BE49-F238E27FC236}">
                <a16:creationId xmlns:a16="http://schemas.microsoft.com/office/drawing/2014/main" id="{716CBAC0-3B4C-4483-9095-DCE79092C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602">
            <a:extLst>
              <a:ext uri="{FF2B5EF4-FFF2-40B4-BE49-F238E27FC236}">
                <a16:creationId xmlns:a16="http://schemas.microsoft.com/office/drawing/2014/main" id="{AF84CA30-1ED4-40EE-AE98-CF0EA2783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604" descr="60%">
            <a:extLst>
              <a:ext uri="{FF2B5EF4-FFF2-40B4-BE49-F238E27FC236}">
                <a16:creationId xmlns:a16="http://schemas.microsoft.com/office/drawing/2014/main" id="{FA34E0DA-3071-4C24-BF0E-08A893858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605">
            <a:extLst>
              <a:ext uri="{FF2B5EF4-FFF2-40B4-BE49-F238E27FC236}">
                <a16:creationId xmlns:a16="http://schemas.microsoft.com/office/drawing/2014/main" id="{2817D6D8-E3D2-44FE-B8FF-0DF697A3F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606">
            <a:extLst>
              <a:ext uri="{FF2B5EF4-FFF2-40B4-BE49-F238E27FC236}">
                <a16:creationId xmlns:a16="http://schemas.microsoft.com/office/drawing/2014/main" id="{05197964-A2F1-4FCC-8505-CE30C7487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607">
            <a:extLst>
              <a:ext uri="{FF2B5EF4-FFF2-40B4-BE49-F238E27FC236}">
                <a16:creationId xmlns:a16="http://schemas.microsoft.com/office/drawing/2014/main" id="{40D1FE47-51B5-4EBC-84C8-99A268745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608">
            <a:extLst>
              <a:ext uri="{FF2B5EF4-FFF2-40B4-BE49-F238E27FC236}">
                <a16:creationId xmlns:a16="http://schemas.microsoft.com/office/drawing/2014/main" id="{122E8B7B-BFAA-4F2D-AD00-DE8C09522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609">
            <a:extLst>
              <a:ext uri="{FF2B5EF4-FFF2-40B4-BE49-F238E27FC236}">
                <a16:creationId xmlns:a16="http://schemas.microsoft.com/office/drawing/2014/main" id="{10FE1326-C57D-4513-99A3-2F97F614D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610">
            <a:extLst>
              <a:ext uri="{FF2B5EF4-FFF2-40B4-BE49-F238E27FC236}">
                <a16:creationId xmlns:a16="http://schemas.microsoft.com/office/drawing/2014/main" id="{E3A8F128-B828-497C-B764-ACDBB4433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611">
            <a:extLst>
              <a:ext uri="{FF2B5EF4-FFF2-40B4-BE49-F238E27FC236}">
                <a16:creationId xmlns:a16="http://schemas.microsoft.com/office/drawing/2014/main" id="{D5C930CB-AA13-49DE-A634-5133B375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612">
            <a:extLst>
              <a:ext uri="{FF2B5EF4-FFF2-40B4-BE49-F238E27FC236}">
                <a16:creationId xmlns:a16="http://schemas.microsoft.com/office/drawing/2014/main" id="{F1EF25EF-4DEF-4006-A7EC-FB96BFE9F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613" descr="60%">
            <a:extLst>
              <a:ext uri="{FF2B5EF4-FFF2-40B4-BE49-F238E27FC236}">
                <a16:creationId xmlns:a16="http://schemas.microsoft.com/office/drawing/2014/main" id="{9103EA44-A7FC-49BC-AB9F-EAD0E48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614">
            <a:extLst>
              <a:ext uri="{FF2B5EF4-FFF2-40B4-BE49-F238E27FC236}">
                <a16:creationId xmlns:a16="http://schemas.microsoft.com/office/drawing/2014/main" id="{A8B8BF75-428A-4BE1-B8E8-85B2B8AF2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615">
            <a:extLst>
              <a:ext uri="{FF2B5EF4-FFF2-40B4-BE49-F238E27FC236}">
                <a16:creationId xmlns:a16="http://schemas.microsoft.com/office/drawing/2014/main" id="{4842F805-CBC2-4C5D-B503-0E826E096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pic>
        <p:nvPicPr>
          <p:cNvPr id="40" name="Picture 616" descr="085">
            <a:extLst>
              <a:ext uri="{FF2B5EF4-FFF2-40B4-BE49-F238E27FC236}">
                <a16:creationId xmlns:a16="http://schemas.microsoft.com/office/drawing/2014/main" id="{1D00228D-835B-4FDD-B8BE-4151EB9D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617" descr="085">
            <a:extLst>
              <a:ext uri="{FF2B5EF4-FFF2-40B4-BE49-F238E27FC236}">
                <a16:creationId xmlns:a16="http://schemas.microsoft.com/office/drawing/2014/main" id="{247CEF92-9566-4091-8B1C-E860F234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618" descr="085">
            <a:extLst>
              <a:ext uri="{FF2B5EF4-FFF2-40B4-BE49-F238E27FC236}">
                <a16:creationId xmlns:a16="http://schemas.microsoft.com/office/drawing/2014/main" id="{C40BEADA-DB9F-40FC-ACC6-8C6BFE7EE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19" descr="085">
            <a:extLst>
              <a:ext uri="{FF2B5EF4-FFF2-40B4-BE49-F238E27FC236}">
                <a16:creationId xmlns:a16="http://schemas.microsoft.com/office/drawing/2014/main" id="{3847E033-5D38-417E-B0F0-98D567FF0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620">
            <a:extLst>
              <a:ext uri="{FF2B5EF4-FFF2-40B4-BE49-F238E27FC236}">
                <a16:creationId xmlns:a16="http://schemas.microsoft.com/office/drawing/2014/main" id="{ABD9FEA3-3DF3-4F2B-A316-594B72EE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5" name="Text Box 621">
            <a:extLst>
              <a:ext uri="{FF2B5EF4-FFF2-40B4-BE49-F238E27FC236}">
                <a16:creationId xmlns:a16="http://schemas.microsoft.com/office/drawing/2014/main" id="{D3EC63D6-9BE2-4C78-B508-EC73C1CB4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6" name="Text Box 622">
            <a:extLst>
              <a:ext uri="{FF2B5EF4-FFF2-40B4-BE49-F238E27FC236}">
                <a16:creationId xmlns:a16="http://schemas.microsoft.com/office/drawing/2014/main" id="{19A46781-6723-4B90-8245-3D18D6C86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47" name="Group 623">
            <a:extLst>
              <a:ext uri="{FF2B5EF4-FFF2-40B4-BE49-F238E27FC236}">
                <a16:creationId xmlns:a16="http://schemas.microsoft.com/office/drawing/2014/main" id="{D8450BBB-DAA7-484C-B824-A285354961A7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6" cy="2557462"/>
            <a:chOff x="-68" y="1819"/>
            <a:chExt cx="1798" cy="1611"/>
          </a:xfrm>
        </p:grpSpPr>
        <p:sp>
          <p:nvSpPr>
            <p:cNvPr id="48" name="Text Box 624" descr="넓은 상향 대각선">
              <a:extLst>
                <a:ext uri="{FF2B5EF4-FFF2-40B4-BE49-F238E27FC236}">
                  <a16:creationId xmlns:a16="http://schemas.microsoft.com/office/drawing/2014/main" id="{29975B2F-B18E-4F32-9229-5F915616E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 dirty="0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49" name="Picture 625" descr="087">
              <a:extLst>
                <a:ext uri="{FF2B5EF4-FFF2-40B4-BE49-F238E27FC236}">
                  <a16:creationId xmlns:a16="http://schemas.microsoft.com/office/drawing/2014/main" id="{FCD27D8B-798B-4ED9-91E4-B8E4BD66A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 Box 626">
              <a:extLst>
                <a:ext uri="{FF2B5EF4-FFF2-40B4-BE49-F238E27FC236}">
                  <a16:creationId xmlns:a16="http://schemas.microsoft.com/office/drawing/2014/main" id="{AA4F53A1-89F7-4167-A196-A39BA17E4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1" name="Text Box 627">
              <a:extLst>
                <a:ext uri="{FF2B5EF4-FFF2-40B4-BE49-F238E27FC236}">
                  <a16:creationId xmlns:a16="http://schemas.microsoft.com/office/drawing/2014/main" id="{C7CDEBF1-2054-4BA2-93F8-48B7004A1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2" name="Text Box 628">
              <a:extLst>
                <a:ext uri="{FF2B5EF4-FFF2-40B4-BE49-F238E27FC236}">
                  <a16:creationId xmlns:a16="http://schemas.microsoft.com/office/drawing/2014/main" id="{1CE57A09-D82C-4F6C-B66D-78181DADF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3" name="Text Box 629">
              <a:extLst>
                <a:ext uri="{FF2B5EF4-FFF2-40B4-BE49-F238E27FC236}">
                  <a16:creationId xmlns:a16="http://schemas.microsoft.com/office/drawing/2014/main" id="{2B32D970-8B60-4768-8E77-889B37548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4" name="Text Box 630">
              <a:extLst>
                <a:ext uri="{FF2B5EF4-FFF2-40B4-BE49-F238E27FC236}">
                  <a16:creationId xmlns:a16="http://schemas.microsoft.com/office/drawing/2014/main" id="{04D36533-78A7-49BA-B0F9-5182DCB53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5" name="Text Box 631">
              <a:extLst>
                <a:ext uri="{FF2B5EF4-FFF2-40B4-BE49-F238E27FC236}">
                  <a16:creationId xmlns:a16="http://schemas.microsoft.com/office/drawing/2014/main" id="{AF189B56-E846-4394-BB5E-AC866DD42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6" name="Text Box 632">
              <a:extLst>
                <a:ext uri="{FF2B5EF4-FFF2-40B4-BE49-F238E27FC236}">
                  <a16:creationId xmlns:a16="http://schemas.microsoft.com/office/drawing/2014/main" id="{47067B78-9905-4DAA-9F98-F938709E8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57" name="Text Box 633">
              <a:extLst>
                <a:ext uri="{FF2B5EF4-FFF2-40B4-BE49-F238E27FC236}">
                  <a16:creationId xmlns:a16="http://schemas.microsoft.com/office/drawing/2014/main" id="{9802B0F1-5641-46F1-9DF9-B387F82A7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8" name="Text Box 634">
              <a:extLst>
                <a:ext uri="{FF2B5EF4-FFF2-40B4-BE49-F238E27FC236}">
                  <a16:creationId xmlns:a16="http://schemas.microsoft.com/office/drawing/2014/main" id="{311003AD-E016-4A4D-B608-4193CF996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59" name="Text Box 635">
              <a:extLst>
                <a:ext uri="{FF2B5EF4-FFF2-40B4-BE49-F238E27FC236}">
                  <a16:creationId xmlns:a16="http://schemas.microsoft.com/office/drawing/2014/main" id="{9B77632E-1A28-407B-8F1C-5396E96C2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0" name="AutoShape 636">
              <a:extLst>
                <a:ext uri="{FF2B5EF4-FFF2-40B4-BE49-F238E27FC236}">
                  <a16:creationId xmlns:a16="http://schemas.microsoft.com/office/drawing/2014/main" id="{481134CD-95BD-418F-B2E1-6B0EFD015C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1" name="Text Box 637">
              <a:extLst>
                <a:ext uri="{FF2B5EF4-FFF2-40B4-BE49-F238E27FC236}">
                  <a16:creationId xmlns:a16="http://schemas.microsoft.com/office/drawing/2014/main" id="{370649C1-8A5E-4613-8E6E-D3794BF85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2" name="Text Box 638">
              <a:extLst>
                <a:ext uri="{FF2B5EF4-FFF2-40B4-BE49-F238E27FC236}">
                  <a16:creationId xmlns:a16="http://schemas.microsoft.com/office/drawing/2014/main" id="{5A2EFFBF-D5DA-4E02-AE7A-1290A5DA9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 dirty="0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3" name="Text Box 639">
              <a:extLst>
                <a:ext uri="{FF2B5EF4-FFF2-40B4-BE49-F238E27FC236}">
                  <a16:creationId xmlns:a16="http://schemas.microsoft.com/office/drawing/2014/main" id="{4E6F09D4-E23A-49CA-B96B-D4603EEEB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pic>
        <p:nvPicPr>
          <p:cNvPr id="64" name="Picture 640" descr="화살표8">
            <a:extLst>
              <a:ext uri="{FF2B5EF4-FFF2-40B4-BE49-F238E27FC236}">
                <a16:creationId xmlns:a16="http://schemas.microsoft.com/office/drawing/2014/main" id="{E614FE80-27B0-4DF1-8EC2-3D1ECABA8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 Box 641">
            <a:extLst>
              <a:ext uri="{FF2B5EF4-FFF2-40B4-BE49-F238E27FC236}">
                <a16:creationId xmlns:a16="http://schemas.microsoft.com/office/drawing/2014/main" id="{43803526-8AB1-4D57-AB55-12D53FBDA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pic>
        <p:nvPicPr>
          <p:cNvPr id="66" name="Picture 643" descr="인간방법">
            <a:extLst>
              <a:ext uri="{FF2B5EF4-FFF2-40B4-BE49-F238E27FC236}">
                <a16:creationId xmlns:a16="http://schemas.microsoft.com/office/drawing/2014/main" id="{232F004C-1F86-41CD-A7CB-26B4E65E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9972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644">
            <a:extLst>
              <a:ext uri="{FF2B5EF4-FFF2-40B4-BE49-F238E27FC236}">
                <a16:creationId xmlns:a16="http://schemas.microsoft.com/office/drawing/2014/main" id="{9302436D-CB20-40A5-9F91-10A273A0A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3141663"/>
            <a:ext cx="1231900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선행</a:t>
            </a:r>
            <a:r>
              <a:rPr lang="ko-KR" altLang="en-US" sz="16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68" name="Picture 645" descr="35523122 복사">
            <a:extLst>
              <a:ext uri="{FF2B5EF4-FFF2-40B4-BE49-F238E27FC236}">
                <a16:creationId xmlns:a16="http://schemas.microsoft.com/office/drawing/2014/main" id="{3D125955-4E52-4BB7-8E2A-D9282A68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646">
            <a:extLst>
              <a:ext uri="{FF2B5EF4-FFF2-40B4-BE49-F238E27FC236}">
                <a16:creationId xmlns:a16="http://schemas.microsoft.com/office/drawing/2014/main" id="{CB37CEC7-EE3E-41C7-B644-31E2E097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422650"/>
            <a:ext cx="1241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엡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2:8~9)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70" name="Picture 647" descr="화살표8">
            <a:extLst>
              <a:ext uri="{FF2B5EF4-FFF2-40B4-BE49-F238E27FC236}">
                <a16:creationId xmlns:a16="http://schemas.microsoft.com/office/drawing/2014/main" id="{F8127689-203F-4079-9D31-0BC89A224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365625"/>
            <a:ext cx="18097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648">
            <a:extLst>
              <a:ext uri="{FF2B5EF4-FFF2-40B4-BE49-F238E27FC236}">
                <a16:creationId xmlns:a16="http://schemas.microsoft.com/office/drawing/2014/main" id="{B4B1E8C0-D5A2-40E9-9A1E-B2A75A016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72" name="Line 649">
            <a:extLst>
              <a:ext uri="{FF2B5EF4-FFF2-40B4-BE49-F238E27FC236}">
                <a16:creationId xmlns:a16="http://schemas.microsoft.com/office/drawing/2014/main" id="{9C092C07-7481-43C8-AD66-0D3003A0383D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Text Box 650">
            <a:extLst>
              <a:ext uri="{FF2B5EF4-FFF2-40B4-BE49-F238E27FC236}">
                <a16:creationId xmlns:a16="http://schemas.microsoft.com/office/drawing/2014/main" id="{EB468764-654D-4A33-8640-CF28F85E2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4" name="Text Box 651">
            <a:extLst>
              <a:ext uri="{FF2B5EF4-FFF2-40B4-BE49-F238E27FC236}">
                <a16:creationId xmlns:a16="http://schemas.microsoft.com/office/drawing/2014/main" id="{E5E71406-F22E-4C4C-8ECA-77A1B7A52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5" name="Text Box 652">
            <a:extLst>
              <a:ext uri="{FF2B5EF4-FFF2-40B4-BE49-F238E27FC236}">
                <a16:creationId xmlns:a16="http://schemas.microsoft.com/office/drawing/2014/main" id="{B4648869-E742-4517-BA8F-9C5FB0575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sp>
        <p:nvSpPr>
          <p:cNvPr id="76" name="Text Box 653">
            <a:extLst>
              <a:ext uri="{FF2B5EF4-FFF2-40B4-BE49-F238E27FC236}">
                <a16:creationId xmlns:a16="http://schemas.microsoft.com/office/drawing/2014/main" id="{A7418F8E-A041-4D80-999D-D518E3920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5553075"/>
            <a:ext cx="136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둘째사망</a:t>
            </a: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7" name="Text Box 654">
            <a:extLst>
              <a:ext uri="{FF2B5EF4-FFF2-40B4-BE49-F238E27FC236}">
                <a16:creationId xmlns:a16="http://schemas.microsoft.com/office/drawing/2014/main" id="{53BF098E-80B7-474E-AD7E-FE234C977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5165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불못</a:t>
            </a:r>
          </a:p>
        </p:txBody>
      </p:sp>
      <p:pic>
        <p:nvPicPr>
          <p:cNvPr id="78" name="Picture 655" descr="인간방법">
            <a:extLst>
              <a:ext uri="{FF2B5EF4-FFF2-40B4-BE49-F238E27FC236}">
                <a16:creationId xmlns:a16="http://schemas.microsoft.com/office/drawing/2014/main" id="{A34797C0-88FC-4439-964F-1B7E6AB1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8608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656">
            <a:extLst>
              <a:ext uri="{FF2B5EF4-FFF2-40B4-BE49-F238E27FC236}">
                <a16:creationId xmlns:a16="http://schemas.microsoft.com/office/drawing/2014/main" id="{80C79D72-0FA1-4056-8246-D1A551468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40052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지식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0" name="Picture 657" descr="35523122 복사">
            <a:extLst>
              <a:ext uri="{FF2B5EF4-FFF2-40B4-BE49-F238E27FC236}">
                <a16:creationId xmlns:a16="http://schemas.microsoft.com/office/drawing/2014/main" id="{90E23581-BD63-4374-BBEB-1625134A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9068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 Box 658">
            <a:extLst>
              <a:ext uri="{FF2B5EF4-FFF2-40B4-BE49-F238E27FC236}">
                <a16:creationId xmlns:a16="http://schemas.microsoft.com/office/drawing/2014/main" id="{3BAE4C2F-5AA9-4B0B-A93D-5880779ED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4286250"/>
            <a:ext cx="1290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고전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1:21)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2" name="Picture 659" descr="인간방법">
            <a:extLst>
              <a:ext uri="{FF2B5EF4-FFF2-40B4-BE49-F238E27FC236}">
                <a16:creationId xmlns:a16="http://schemas.microsoft.com/office/drawing/2014/main" id="{B7C5CE79-788E-4CEC-ACCA-3B11EC9C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7244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 Box 660">
            <a:extLst>
              <a:ext uri="{FF2B5EF4-FFF2-40B4-BE49-F238E27FC236}">
                <a16:creationId xmlns:a16="http://schemas.microsoft.com/office/drawing/2014/main" id="{E6A16618-C48C-44FC-A4B0-B519A496F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48688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도덕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4" name="Picture 661" descr="35523122 복사">
            <a:extLst>
              <a:ext uri="{FF2B5EF4-FFF2-40B4-BE49-F238E27FC236}">
                <a16:creationId xmlns:a16="http://schemas.microsoft.com/office/drawing/2014/main" id="{08943186-AADA-42CE-AFCE-F9AF2D06F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704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 Box 662">
            <a:extLst>
              <a:ext uri="{FF2B5EF4-FFF2-40B4-BE49-F238E27FC236}">
                <a16:creationId xmlns:a16="http://schemas.microsoft.com/office/drawing/2014/main" id="{F13034A3-CBA0-4D04-98B3-46A8DEF45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925" y="515778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17:9)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6" name="Picture 663" descr="인간방법">
            <a:extLst>
              <a:ext uri="{FF2B5EF4-FFF2-40B4-BE49-F238E27FC236}">
                <a16:creationId xmlns:a16="http://schemas.microsoft.com/office/drawing/2014/main" id="{787FA85C-BA88-4C43-9727-CA0EFF92B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592763"/>
            <a:ext cx="15843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 Box 664">
            <a:extLst>
              <a:ext uri="{FF2B5EF4-FFF2-40B4-BE49-F238E27FC236}">
                <a16:creationId xmlns:a16="http://schemas.microsoft.com/office/drawing/2014/main" id="{F864E830-59D9-4596-B644-7CB45D218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37225"/>
            <a:ext cx="1165225" cy="3667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종교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8" name="Picture 665" descr="35523122 복사">
            <a:extLst>
              <a:ext uri="{FF2B5EF4-FFF2-40B4-BE49-F238E27FC236}">
                <a16:creationId xmlns:a16="http://schemas.microsoft.com/office/drawing/2014/main" id="{718E34CA-8D4E-4CAD-941B-59D5187C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661025"/>
            <a:ext cx="668338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 Box 666">
            <a:extLst>
              <a:ext uri="{FF2B5EF4-FFF2-40B4-BE49-F238E27FC236}">
                <a16:creationId xmlns:a16="http://schemas.microsoft.com/office/drawing/2014/main" id="{A9C890FE-07F7-4319-9BC3-B35C064A1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018213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행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4:12)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grpSp>
        <p:nvGrpSpPr>
          <p:cNvPr id="90" name="Group 667">
            <a:extLst>
              <a:ext uri="{FF2B5EF4-FFF2-40B4-BE49-F238E27FC236}">
                <a16:creationId xmlns:a16="http://schemas.microsoft.com/office/drawing/2014/main" id="{260B4D80-7B33-4497-8591-5C723310E195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91" name="AutoShape 668">
              <a:extLst>
                <a:ext uri="{FF2B5EF4-FFF2-40B4-BE49-F238E27FC236}">
                  <a16:creationId xmlns:a16="http://schemas.microsoft.com/office/drawing/2014/main" id="{795EAA0B-C64D-43FF-94F6-C9A97DB5E0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92" name="Text Box 669">
              <a:extLst>
                <a:ext uri="{FF2B5EF4-FFF2-40B4-BE49-F238E27FC236}">
                  <a16:creationId xmlns:a16="http://schemas.microsoft.com/office/drawing/2014/main" id="{3375ACD1-5610-48FA-95F8-EECE13A0D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93" name="Text Box 670">
              <a:extLst>
                <a:ext uri="{FF2B5EF4-FFF2-40B4-BE49-F238E27FC236}">
                  <a16:creationId xmlns:a16="http://schemas.microsoft.com/office/drawing/2014/main" id="{0C5AB20B-362C-412A-91C3-59946E6BD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94" name="Text Box 671">
              <a:extLst>
                <a:ext uri="{FF2B5EF4-FFF2-40B4-BE49-F238E27FC236}">
                  <a16:creationId xmlns:a16="http://schemas.microsoft.com/office/drawing/2014/main" id="{6B41071C-6C2E-42E5-A10E-AFBDE0A646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95" name="AutoShape 672">
              <a:extLst>
                <a:ext uri="{FF2B5EF4-FFF2-40B4-BE49-F238E27FC236}">
                  <a16:creationId xmlns:a16="http://schemas.microsoft.com/office/drawing/2014/main" id="{ACB74A62-C6FC-4DB3-92BA-64D8968C71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673">
              <a:extLst>
                <a:ext uri="{FF2B5EF4-FFF2-40B4-BE49-F238E27FC236}">
                  <a16:creationId xmlns:a16="http://schemas.microsoft.com/office/drawing/2014/main" id="{6EA36D01-2B8A-419F-9723-D9C9807D0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pic>
        <p:nvPicPr>
          <p:cNvPr id="97" name="Picture 106" descr="죄2">
            <a:extLst>
              <a:ext uri="{FF2B5EF4-FFF2-40B4-BE49-F238E27FC236}">
                <a16:creationId xmlns:a16="http://schemas.microsoft.com/office/drawing/2014/main" id="{00FF5D6B-D0F9-4FF9-96CA-87C294E0D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0"/>
            <a:ext cx="3709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07" descr="십자가4">
            <a:extLst>
              <a:ext uri="{FF2B5EF4-FFF2-40B4-BE49-F238E27FC236}">
                <a16:creationId xmlns:a16="http://schemas.microsoft.com/office/drawing/2014/main" id="{9626A614-5BFA-4DC9-8BB9-967A81FB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0"/>
            <a:ext cx="55054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08" descr="십자가2">
            <a:extLst>
              <a:ext uri="{FF2B5EF4-FFF2-40B4-BE49-F238E27FC236}">
                <a16:creationId xmlns:a16="http://schemas.microsoft.com/office/drawing/2014/main" id="{C11C0290-5326-489F-AC80-B23012D4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>
            <a:noFill/>
          </a:ln>
          <a:effectLst>
            <a:prstShdw prst="shdw13" dist="28398" dir="1593903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 Box 110">
            <a:extLst>
              <a:ext uri="{FF2B5EF4-FFF2-40B4-BE49-F238E27FC236}">
                <a16:creationId xmlns:a16="http://schemas.microsoft.com/office/drawing/2014/main" id="{42892B44-D028-4055-9C96-7A74197B5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66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</a:p>
        </p:txBody>
      </p:sp>
      <p:sp>
        <p:nvSpPr>
          <p:cNvPr id="101" name="Text Box 111">
            <a:extLst>
              <a:ext uri="{FF2B5EF4-FFF2-40B4-BE49-F238E27FC236}">
                <a16:creationId xmlns:a16="http://schemas.microsoft.com/office/drawing/2014/main" id="{2B2D9945-3CA1-4572-A4E1-F57092E83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33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  <a:endParaRPr lang="ko-KR" altLang="en-US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102" name="Text Box 113">
            <a:extLst>
              <a:ext uri="{FF2B5EF4-FFF2-40B4-BE49-F238E27FC236}">
                <a16:creationId xmlns:a16="http://schemas.microsoft.com/office/drawing/2014/main" id="{FD435CDA-629B-405F-AAE5-2177F734C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3081338"/>
            <a:ext cx="125412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1.Who?</a:t>
            </a:r>
          </a:p>
        </p:txBody>
      </p:sp>
      <p:sp>
        <p:nvSpPr>
          <p:cNvPr id="103" name="Text Box 114">
            <a:extLst>
              <a:ext uri="{FF2B5EF4-FFF2-40B4-BE49-F238E27FC236}">
                <a16:creationId xmlns:a16="http://schemas.microsoft.com/office/drawing/2014/main" id="{5AC04953-266C-4DCC-8C16-C2EBA06A3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3446463"/>
            <a:ext cx="1028700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빌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2:6)</a:t>
            </a:r>
          </a:p>
        </p:txBody>
      </p:sp>
      <p:sp>
        <p:nvSpPr>
          <p:cNvPr id="104" name="Text Box 115">
            <a:extLst>
              <a:ext uri="{FF2B5EF4-FFF2-40B4-BE49-F238E27FC236}">
                <a16:creationId xmlns:a16="http://schemas.microsoft.com/office/drawing/2014/main" id="{7D8D17D9-BF12-4D1F-AF92-D061014A3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3733800"/>
            <a:ext cx="1336675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10:30)</a:t>
            </a:r>
          </a:p>
        </p:txBody>
      </p:sp>
      <p:sp>
        <p:nvSpPr>
          <p:cNvPr id="105" name="Text Box 122">
            <a:extLst>
              <a:ext uri="{FF2B5EF4-FFF2-40B4-BE49-F238E27FC236}">
                <a16:creationId xmlns:a16="http://schemas.microsoft.com/office/drawing/2014/main" id="{864CB7E3-C325-4EEE-A3D3-50BEE66EA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4076700"/>
            <a:ext cx="1357312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2.What?</a:t>
            </a:r>
          </a:p>
        </p:txBody>
      </p:sp>
      <p:sp>
        <p:nvSpPr>
          <p:cNvPr id="106" name="Text Box 123">
            <a:extLst>
              <a:ext uri="{FF2B5EF4-FFF2-40B4-BE49-F238E27FC236}">
                <a16:creationId xmlns:a16="http://schemas.microsoft.com/office/drawing/2014/main" id="{D6584561-96B9-498B-9A4F-43ED4E99D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3" y="4441825"/>
            <a:ext cx="1028700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5:8)</a:t>
            </a:r>
          </a:p>
        </p:txBody>
      </p:sp>
      <p:sp>
        <p:nvSpPr>
          <p:cNvPr id="107" name="Text Box 124">
            <a:extLst>
              <a:ext uri="{FF2B5EF4-FFF2-40B4-BE49-F238E27FC236}">
                <a16:creationId xmlns:a16="http://schemas.microsoft.com/office/drawing/2014/main" id="{4712A62D-6436-4649-8812-92BF6A7E7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724400"/>
            <a:ext cx="1719263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고전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15:3-4)</a:t>
            </a:r>
          </a:p>
        </p:txBody>
      </p:sp>
      <p:sp>
        <p:nvSpPr>
          <p:cNvPr id="108" name="Text Box 125">
            <a:extLst>
              <a:ext uri="{FF2B5EF4-FFF2-40B4-BE49-F238E27FC236}">
                <a16:creationId xmlns:a16="http://schemas.microsoft.com/office/drawing/2014/main" id="{6BDEA197-1E90-4C9C-954D-99FE7A84C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925" y="5013325"/>
            <a:ext cx="1470025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행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1:9-11)</a:t>
            </a:r>
          </a:p>
        </p:txBody>
      </p:sp>
      <p:sp>
        <p:nvSpPr>
          <p:cNvPr id="109" name="Text Box 135">
            <a:extLst>
              <a:ext uri="{FF2B5EF4-FFF2-40B4-BE49-F238E27FC236}">
                <a16:creationId xmlns:a16="http://schemas.microsoft.com/office/drawing/2014/main" id="{154C4309-21F1-401E-ACD6-BC814319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813" y="0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선택</a:t>
            </a:r>
          </a:p>
        </p:txBody>
      </p:sp>
      <p:sp>
        <p:nvSpPr>
          <p:cNvPr id="110" name="Text Box 136">
            <a:extLst>
              <a:ext uri="{FF2B5EF4-FFF2-40B4-BE49-F238E27FC236}">
                <a16:creationId xmlns:a16="http://schemas.microsoft.com/office/drawing/2014/main" id="{D2348B60-A83B-4A3F-A62B-EEB0A2A67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100" y="304800"/>
            <a:ext cx="1182688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5:24)</a:t>
            </a:r>
          </a:p>
        </p:txBody>
      </p:sp>
      <p:pic>
        <p:nvPicPr>
          <p:cNvPr id="111" name="Picture 137" descr="087">
            <a:extLst>
              <a:ext uri="{FF2B5EF4-FFF2-40B4-BE49-F238E27FC236}">
                <a16:creationId xmlns:a16="http://schemas.microsoft.com/office/drawing/2014/main" id="{8B97A111-6D05-4624-911B-94CE7015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3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565">
            <a:off x="2625725" y="504825"/>
            <a:ext cx="187166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39" descr="087">
            <a:extLst>
              <a:ext uri="{FF2B5EF4-FFF2-40B4-BE49-F238E27FC236}">
                <a16:creationId xmlns:a16="http://schemas.microsoft.com/office/drawing/2014/main" id="{B1DB01F3-8F4D-46EA-B1ED-C3464415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3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565">
            <a:off x="4859338" y="517525"/>
            <a:ext cx="18716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Rectangle 142">
            <a:extLst>
              <a:ext uri="{FF2B5EF4-FFF2-40B4-BE49-F238E27FC236}">
                <a16:creationId xmlns:a16="http://schemas.microsoft.com/office/drawing/2014/main" id="{297E24B9-CE4C-41F9-8DB7-65C09CADC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445125"/>
            <a:ext cx="1512888" cy="504825"/>
          </a:xfrm>
          <a:prstGeom prst="rect">
            <a:avLst/>
          </a:prstGeom>
          <a:gradFill rotWithShape="0">
            <a:gsLst>
              <a:gs pos="0">
                <a:srgbClr val="D9E9FF">
                  <a:alpha val="75000"/>
                </a:srgbClr>
              </a:gs>
              <a:gs pos="50000">
                <a:schemeClr val="bg1">
                  <a:alpha val="73000"/>
                </a:schemeClr>
              </a:gs>
              <a:gs pos="100000">
                <a:srgbClr val="D9E9FF">
                  <a:alpha val="75000"/>
                </a:srgbClr>
              </a:gs>
            </a:gsLst>
            <a:lin ang="5400000" scaled="1"/>
          </a:gradFill>
          <a:ln w="19050" algn="ctr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>
                <a:latin typeface="(환)제목라운드(중간)체" pitchFamily="18" charset="-127"/>
                <a:ea typeface="(환)제목라운드(중간)체" pitchFamily="18" charset="-127"/>
              </a:rPr>
              <a:t>벧전</a:t>
            </a:r>
            <a:r>
              <a:rPr lang="en-US" altLang="ko-KR">
                <a:latin typeface="(환)제목라운드(중간)체" pitchFamily="18" charset="-127"/>
                <a:ea typeface="(환)제목라운드(중간)체" pitchFamily="18" charset="-127"/>
              </a:rPr>
              <a:t>3:18</a:t>
            </a:r>
          </a:p>
        </p:txBody>
      </p:sp>
      <p:sp>
        <p:nvSpPr>
          <p:cNvPr id="114" name="Oval 145">
            <a:extLst>
              <a:ext uri="{FF2B5EF4-FFF2-40B4-BE49-F238E27FC236}">
                <a16:creationId xmlns:a16="http://schemas.microsoft.com/office/drawing/2014/main" id="{B942DD4D-133E-46EF-BFDD-0035BB2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4291013"/>
            <a:ext cx="719137" cy="582612"/>
          </a:xfrm>
          <a:prstGeom prst="ellipse">
            <a:avLst/>
          </a:prstGeom>
          <a:noFill/>
          <a:ln w="101600" algn="ctr">
            <a:solidFill>
              <a:srgbClr val="FF3300">
                <a:alpha val="6784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115" name="Picture 146" descr="35523122 복사">
            <a:extLst>
              <a:ext uri="{FF2B5EF4-FFF2-40B4-BE49-F238E27FC236}">
                <a16:creationId xmlns:a16="http://schemas.microsoft.com/office/drawing/2014/main" id="{B9AAE4E2-1CCF-44EE-B646-CEEED92CC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2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868863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 Box 249">
            <a:extLst>
              <a:ext uri="{FF2B5EF4-FFF2-40B4-BE49-F238E27FC236}">
                <a16:creationId xmlns:a16="http://schemas.microsoft.com/office/drawing/2014/main" id="{352ABD61-9F88-46BD-99C5-AA67EBF70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234950"/>
            <a:ext cx="79375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듣고</a:t>
            </a:r>
          </a:p>
        </p:txBody>
      </p:sp>
      <p:sp>
        <p:nvSpPr>
          <p:cNvPr id="117" name="Text Box 250">
            <a:extLst>
              <a:ext uri="{FF2B5EF4-FFF2-40B4-BE49-F238E27FC236}">
                <a16:creationId xmlns:a16="http://schemas.microsoft.com/office/drawing/2014/main" id="{7A1635DB-5700-4230-A731-F94B0705F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60350"/>
            <a:ext cx="79375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믿음</a:t>
            </a:r>
          </a:p>
        </p:txBody>
      </p:sp>
      <p:pic>
        <p:nvPicPr>
          <p:cNvPr id="118" name="Picture 357" descr="화살표4">
            <a:extLst>
              <a:ext uri="{FF2B5EF4-FFF2-40B4-BE49-F238E27FC236}">
                <a16:creationId xmlns:a16="http://schemas.microsoft.com/office/drawing/2014/main" id="{83D0BB8A-89B0-47AB-8FF8-B951F16E7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lum bright="4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68874">
            <a:off x="1547813" y="3976688"/>
            <a:ext cx="5186362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9" name="Group 571">
            <a:extLst>
              <a:ext uri="{FF2B5EF4-FFF2-40B4-BE49-F238E27FC236}">
                <a16:creationId xmlns:a16="http://schemas.microsoft.com/office/drawing/2014/main" id="{2ED87F19-90C8-4130-8707-A44625A53571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120" name="Text Box 572">
              <a:extLst>
                <a:ext uri="{FF2B5EF4-FFF2-40B4-BE49-F238E27FC236}">
                  <a16:creationId xmlns:a16="http://schemas.microsoft.com/office/drawing/2014/main" id="{76941D75-1EF0-43FF-9D25-20791B0D1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121" name="Text Box 573">
              <a:extLst>
                <a:ext uri="{FF2B5EF4-FFF2-40B4-BE49-F238E27FC236}">
                  <a16:creationId xmlns:a16="http://schemas.microsoft.com/office/drawing/2014/main" id="{6622CEFA-BB70-4DC4-87C9-A9D541877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122" name="Text Box 574">
              <a:extLst>
                <a:ext uri="{FF2B5EF4-FFF2-40B4-BE49-F238E27FC236}">
                  <a16:creationId xmlns:a16="http://schemas.microsoft.com/office/drawing/2014/main" id="{F174FFA0-202D-4EDF-8793-39E260440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123" name="Text Box 575">
              <a:extLst>
                <a:ext uri="{FF2B5EF4-FFF2-40B4-BE49-F238E27FC236}">
                  <a16:creationId xmlns:a16="http://schemas.microsoft.com/office/drawing/2014/main" id="{67F45C0F-6F22-459A-9210-11B35FF7E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grpSp>
        <p:nvGrpSpPr>
          <p:cNvPr id="124" name="Group 677">
            <a:extLst>
              <a:ext uri="{FF2B5EF4-FFF2-40B4-BE49-F238E27FC236}">
                <a16:creationId xmlns:a16="http://schemas.microsoft.com/office/drawing/2014/main" id="{A185D80B-343F-4C86-A80F-644C2E8FDA49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5899150"/>
            <a:ext cx="8856662" cy="625475"/>
            <a:chOff x="113" y="3716"/>
            <a:chExt cx="5579" cy="394"/>
          </a:xfrm>
        </p:grpSpPr>
        <p:sp>
          <p:nvSpPr>
            <p:cNvPr id="125" name="Text Box 678">
              <a:extLst>
                <a:ext uri="{FF2B5EF4-FFF2-40B4-BE49-F238E27FC236}">
                  <a16:creationId xmlns:a16="http://schemas.microsoft.com/office/drawing/2014/main" id="{8607312C-8B05-449E-9FAA-3CA606D81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불못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지옥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126" name="Text Box 679">
              <a:extLst>
                <a:ext uri="{FF2B5EF4-FFF2-40B4-BE49-F238E27FC236}">
                  <a16:creationId xmlns:a16="http://schemas.microsoft.com/office/drawing/2014/main" id="{43631593-8E86-4B3F-90AF-0CFD531AC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영생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천국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</p:grpSp>
      <p:sp>
        <p:nvSpPr>
          <p:cNvPr id="127" name="AutoShape 119" descr="양방향 사선">
            <a:extLst>
              <a:ext uri="{FF2B5EF4-FFF2-40B4-BE49-F238E27FC236}">
                <a16:creationId xmlns:a16="http://schemas.microsoft.com/office/drawing/2014/main" id="{90E75B4A-F287-4AFF-B1E2-24597B98F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759325"/>
            <a:ext cx="1800225" cy="1190625"/>
          </a:xfrm>
          <a:prstGeom prst="notchedRightArrow">
            <a:avLst>
              <a:gd name="adj1" fmla="val 50000"/>
              <a:gd name="adj2" fmla="val 37800"/>
            </a:avLst>
          </a:prstGeom>
          <a:blipFill dpi="0" rotWithShape="0">
            <a:blip r:embed="rId19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승천하심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재림약속</a:t>
            </a:r>
          </a:p>
        </p:txBody>
      </p:sp>
      <p:sp>
        <p:nvSpPr>
          <p:cNvPr id="128" name="AutoShape 120" descr="양방향 사선">
            <a:extLst>
              <a:ext uri="{FF2B5EF4-FFF2-40B4-BE49-F238E27FC236}">
                <a16:creationId xmlns:a16="http://schemas.microsoft.com/office/drawing/2014/main" id="{A29AC308-15FA-4CA4-8712-D7E0B2882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50" y="4365625"/>
            <a:ext cx="1441450" cy="641350"/>
          </a:xfrm>
          <a:prstGeom prst="notchedRightArrow">
            <a:avLst>
              <a:gd name="adj1" fmla="val 50000"/>
              <a:gd name="adj2" fmla="val 56188"/>
            </a:avLst>
          </a:prstGeom>
          <a:blipFill dpi="0" rotWithShape="0">
            <a:blip r:embed="rId19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죽으심</a:t>
            </a:r>
          </a:p>
        </p:txBody>
      </p:sp>
      <p:sp>
        <p:nvSpPr>
          <p:cNvPr id="129" name="AutoShape 115" descr="양방향 사선">
            <a:extLst>
              <a:ext uri="{FF2B5EF4-FFF2-40B4-BE49-F238E27FC236}">
                <a16:creationId xmlns:a16="http://schemas.microsoft.com/office/drawing/2014/main" id="{C4A37AA3-8B63-474F-8666-12C8BF7E4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213100"/>
            <a:ext cx="1584325" cy="1190625"/>
          </a:xfrm>
          <a:prstGeom prst="notchedRightArrow">
            <a:avLst>
              <a:gd name="adj1" fmla="val 50000"/>
              <a:gd name="adj2" fmla="val 33267"/>
            </a:avLst>
          </a:prstGeom>
          <a:blipFill dpi="0" rotWithShape="0">
            <a:blip r:embed="rId19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하나님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79울릉도B" pitchFamily="2" charset="-127"/>
                <a:ea typeface="A079울릉도B" pitchFamily="2" charset="-127"/>
              </a:rPr>
              <a:t>자신</a:t>
            </a:r>
          </a:p>
        </p:txBody>
      </p:sp>
      <p:sp>
        <p:nvSpPr>
          <p:cNvPr id="130" name="AutoShape 119" descr="양방향 사선">
            <a:extLst>
              <a:ext uri="{FF2B5EF4-FFF2-40B4-BE49-F238E27FC236}">
                <a16:creationId xmlns:a16="http://schemas.microsoft.com/office/drawing/2014/main" id="{0952464B-5B76-4E66-8109-5EE09B4F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673600"/>
            <a:ext cx="1944687" cy="641350"/>
          </a:xfrm>
          <a:prstGeom prst="notchedRightArrow">
            <a:avLst>
              <a:gd name="adj1" fmla="val 50000"/>
              <a:gd name="adj2" fmla="val 75804"/>
            </a:avLst>
          </a:prstGeom>
          <a:blipFill dpi="0" rotWithShape="0">
            <a:blip r:embed="rId19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부활하심</a:t>
            </a:r>
          </a:p>
        </p:txBody>
      </p:sp>
      <p:sp>
        <p:nvSpPr>
          <p:cNvPr id="131" name="Rectangle 248">
            <a:extLst>
              <a:ext uri="{FF2B5EF4-FFF2-40B4-BE49-F238E27FC236}">
                <a16:creationId xmlns:a16="http://schemas.microsoft.com/office/drawing/2014/main" id="{D2341CD1-2203-4E8A-B9B4-67CC518B3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676" y="2152650"/>
            <a:ext cx="3671887" cy="4724400"/>
          </a:xfrm>
          <a:prstGeom prst="rect">
            <a:avLst/>
          </a:prstGeom>
          <a:gradFill rotWithShape="0">
            <a:gsLst>
              <a:gs pos="0">
                <a:srgbClr val="D9E9FF">
                  <a:alpha val="80000"/>
                </a:srgbClr>
              </a:gs>
              <a:gs pos="50000">
                <a:schemeClr val="bg1"/>
              </a:gs>
              <a:gs pos="100000">
                <a:srgbClr val="D9E9FF">
                  <a:alpha val="8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내가 진실로 진실로</a:t>
            </a:r>
          </a:p>
          <a:p>
            <a:pPr algn="ctr" eaLnBrk="1" latinLnBrk="1" hangingPunct="1">
              <a:defRPr/>
            </a:pPr>
            <a:r>
              <a:rPr lang="ko-KR" altLang="en-US" b="1"/>
              <a:t>너희에게 이르노니 </a:t>
            </a:r>
          </a:p>
          <a:p>
            <a:pPr algn="ctr" eaLnBrk="1" latinLnBrk="1" hangingPunct="1">
              <a:defRPr/>
            </a:pPr>
            <a:r>
              <a:rPr lang="ko-KR" altLang="en-US" b="1"/>
              <a:t>내 말을 듣고 </a:t>
            </a:r>
          </a:p>
          <a:p>
            <a:pPr algn="ctr" eaLnBrk="1" latinLnBrk="1" hangingPunct="1">
              <a:defRPr/>
            </a:pPr>
            <a:r>
              <a:rPr lang="ko-KR" altLang="en-US" b="1"/>
              <a:t>또 나 보내신 이를 </a:t>
            </a:r>
          </a:p>
          <a:p>
            <a:pPr algn="ctr" eaLnBrk="1" latinLnBrk="1" hangingPunct="1">
              <a:defRPr/>
            </a:pPr>
            <a:r>
              <a:rPr lang="ko-KR" altLang="en-US" b="1"/>
              <a:t>믿는 자는</a:t>
            </a:r>
          </a:p>
          <a:p>
            <a:pPr algn="ctr" eaLnBrk="1" latinLnBrk="1" hangingPunct="1">
              <a:defRPr/>
            </a:pPr>
            <a:r>
              <a:rPr lang="ko-KR" altLang="en-US" b="1"/>
              <a:t>영생을 얻었고</a:t>
            </a:r>
          </a:p>
          <a:p>
            <a:pPr algn="ctr" eaLnBrk="1" latinLnBrk="1" hangingPunct="1">
              <a:defRPr/>
            </a:pPr>
            <a:r>
              <a:rPr lang="ko-KR" altLang="en-US" b="1"/>
              <a:t>심판에 이르지 아니하나니</a:t>
            </a:r>
          </a:p>
          <a:p>
            <a:pPr algn="ctr" eaLnBrk="1" latinLnBrk="1" hangingPunct="1">
              <a:defRPr/>
            </a:pPr>
            <a:r>
              <a:rPr lang="ko-KR" altLang="en-US" b="1"/>
              <a:t>사망에서 생명으로</a:t>
            </a:r>
          </a:p>
          <a:p>
            <a:pPr algn="ctr" eaLnBrk="1" latinLnBrk="1" hangingPunct="1">
              <a:defRPr/>
            </a:pPr>
            <a:r>
              <a:rPr lang="ko-KR" altLang="en-US" b="1"/>
              <a:t>옮겼느니라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요</a:t>
            </a:r>
            <a:r>
              <a:rPr lang="en-US" altLang="ko-KR" b="1"/>
              <a:t>5:24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</a:p>
        </p:txBody>
      </p:sp>
      <p:sp>
        <p:nvSpPr>
          <p:cNvPr id="132" name="Text Box 109">
            <a:extLst>
              <a:ext uri="{FF2B5EF4-FFF2-40B4-BE49-F238E27FC236}">
                <a16:creationId xmlns:a16="http://schemas.microsoft.com/office/drawing/2014/main" id="{FED3F2A8-B406-4FD1-8DE1-533B7BB73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1028700"/>
            <a:ext cx="781050" cy="457200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000099"/>
                </a:solidFill>
                <a:latin typeface="A082울릉도M" pitchFamily="2" charset="-127"/>
                <a:ea typeface="A082울릉도M" pitchFamily="2" charset="-127"/>
              </a:rPr>
              <a:t>진리</a:t>
            </a:r>
          </a:p>
        </p:txBody>
      </p:sp>
      <p:sp>
        <p:nvSpPr>
          <p:cNvPr id="133" name="Text Box 110">
            <a:extLst>
              <a:ext uri="{FF2B5EF4-FFF2-40B4-BE49-F238E27FC236}">
                <a16:creationId xmlns:a16="http://schemas.microsoft.com/office/drawing/2014/main" id="{037EDF76-D7C0-4F41-AE8C-16089428D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1028700"/>
            <a:ext cx="781050" cy="457200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000099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</a:p>
        </p:txBody>
      </p:sp>
      <p:sp>
        <p:nvSpPr>
          <p:cNvPr id="134" name="Text Box 111">
            <a:extLst>
              <a:ext uri="{FF2B5EF4-FFF2-40B4-BE49-F238E27FC236}">
                <a16:creationId xmlns:a16="http://schemas.microsoft.com/office/drawing/2014/main" id="{194D24AD-C162-4FAE-8BB4-654D0E9AE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620713"/>
            <a:ext cx="682625" cy="701675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rgbClr val="000099"/>
                </a:solidFill>
                <a:latin typeface="A082울릉도M" pitchFamily="2" charset="-127"/>
                <a:ea typeface="A082울릉도M" pitchFamily="2" charset="-127"/>
              </a:rPr>
              <a:t>길</a:t>
            </a:r>
          </a:p>
        </p:txBody>
      </p:sp>
      <p:sp>
        <p:nvSpPr>
          <p:cNvPr id="135" name="Text Box 104">
            <a:extLst>
              <a:ext uri="{FF2B5EF4-FFF2-40B4-BE49-F238E27FC236}">
                <a16:creationId xmlns:a16="http://schemas.microsoft.com/office/drawing/2014/main" id="{DC126726-82F9-4F85-8056-980CA3737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25" y="765175"/>
            <a:ext cx="1201738" cy="396875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14:6)</a:t>
            </a:r>
          </a:p>
        </p:txBody>
      </p:sp>
      <p:pic>
        <p:nvPicPr>
          <p:cNvPr id="136" name="그림 9">
            <a:extLst>
              <a:ext uri="{FF2B5EF4-FFF2-40B4-BE49-F238E27FC236}">
                <a16:creationId xmlns:a16="http://schemas.microsoft.com/office/drawing/2014/main" id="{22479585-72B4-44D4-BB5D-81780311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00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utoUpdateAnimBg="0"/>
      <p:bldP spid="110" grpId="0" autoUpdateAnimBg="0"/>
      <p:bldP spid="114" grpId="0" animBg="1"/>
      <p:bldP spid="116" grpId="0" autoUpdateAnimBg="0"/>
      <p:bldP spid="11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5" descr="하나님인간">
            <a:extLst>
              <a:ext uri="{FF2B5EF4-FFF2-40B4-BE49-F238E27FC236}">
                <a16:creationId xmlns:a16="http://schemas.microsoft.com/office/drawing/2014/main" id="{79772C4B-B246-49EF-BBE6-2600DFAF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0" descr="088">
            <a:extLst>
              <a:ext uri="{FF2B5EF4-FFF2-40B4-BE49-F238E27FC236}">
                <a16:creationId xmlns:a16="http://schemas.microsoft.com/office/drawing/2014/main" id="{8471800C-DFEB-4D61-BB5C-9CE2229CF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0"/>
            <a:ext cx="1801812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8">
            <a:extLst>
              <a:ext uri="{FF2B5EF4-FFF2-40B4-BE49-F238E27FC236}">
                <a16:creationId xmlns:a16="http://schemas.microsoft.com/office/drawing/2014/main" id="{BF186256-E6ED-43C3-8871-7CF2890EA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25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5" name="Text Box 51">
            <a:extLst>
              <a:ext uri="{FF2B5EF4-FFF2-40B4-BE49-F238E27FC236}">
                <a16:creationId xmlns:a16="http://schemas.microsoft.com/office/drawing/2014/main" id="{ACE7148F-A407-490B-AD2B-A3C32BEC9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100" y="76517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accent2"/>
                </a:solidFill>
                <a:latin typeface="(한)문화방송" pitchFamily="18" charset="-127"/>
                <a:ea typeface="(한)문화방송" pitchFamily="18" charset="-127"/>
              </a:rPr>
              <a:t>영적존재</a:t>
            </a:r>
          </a:p>
        </p:txBody>
      </p:sp>
      <p:sp>
        <p:nvSpPr>
          <p:cNvPr id="6" name="Text Box 63">
            <a:extLst>
              <a:ext uri="{FF2B5EF4-FFF2-40B4-BE49-F238E27FC236}">
                <a16:creationId xmlns:a16="http://schemas.microsoft.com/office/drawing/2014/main" id="{3D9BA51A-F968-4BB0-B295-FD0A48F5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7" name="Text Box 64">
            <a:extLst>
              <a:ext uri="{FF2B5EF4-FFF2-40B4-BE49-F238E27FC236}">
                <a16:creationId xmlns:a16="http://schemas.microsoft.com/office/drawing/2014/main" id="{55AEF154-C30E-4C7C-9C74-E2F22745A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DFE503-BF48-4F12-8369-E0E2B9314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190500"/>
            <a:ext cx="1201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9" name="Text Box 71">
            <a:extLst>
              <a:ext uri="{FF2B5EF4-FFF2-40B4-BE49-F238E27FC236}">
                <a16:creationId xmlns:a16="http://schemas.microsoft.com/office/drawing/2014/main" id="{10837D04-A6FD-43D4-8715-59352B304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11400"/>
            <a:ext cx="1277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0" name="Rectangle 73">
            <a:extLst>
              <a:ext uri="{FF2B5EF4-FFF2-40B4-BE49-F238E27FC236}">
                <a16:creationId xmlns:a16="http://schemas.microsoft.com/office/drawing/2014/main" id="{7B24CDC2-EA10-4252-B8BD-2B2F4BD1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457200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42000"/>
                </a:srgbClr>
              </a:gs>
              <a:gs pos="50000">
                <a:schemeClr val="bg1"/>
              </a:gs>
              <a:gs pos="100000">
                <a:srgbClr val="D9E9FF">
                  <a:alpha val="42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하나님은  영이시니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예배하는  자가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신령과  진정으로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예배할지니라</a:t>
            </a:r>
          </a:p>
          <a:p>
            <a:pPr algn="ctr" eaLnBrk="1" latinLnBrk="1" hangingPunct="1"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요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4:24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endParaRPr lang="en-US" altLang="ko-KR">
              <a:latin typeface="Times New Roman" pitchFamily="18" charset="0"/>
              <a:ea typeface="휴먼옛체" pitchFamily="18" charset="-127"/>
            </a:endParaRPr>
          </a:p>
        </p:txBody>
      </p:sp>
      <p:sp>
        <p:nvSpPr>
          <p:cNvPr id="11" name="Line 74">
            <a:extLst>
              <a:ext uri="{FF2B5EF4-FFF2-40B4-BE49-F238E27FC236}">
                <a16:creationId xmlns:a16="http://schemas.microsoft.com/office/drawing/2014/main" id="{F8F18387-AD39-415D-ACA5-1B4CBB910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1268413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81">
            <a:extLst>
              <a:ext uri="{FF2B5EF4-FFF2-40B4-BE49-F238E27FC236}">
                <a16:creationId xmlns:a16="http://schemas.microsoft.com/office/drawing/2014/main" id="{4BECE356-3DA2-4C8E-9FAB-B5ECC5CA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457200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9000"/>
                </a:srgbClr>
              </a:gs>
              <a:gs pos="50000">
                <a:schemeClr val="bg1"/>
              </a:gs>
              <a:gs pos="100000">
                <a:srgbClr val="D9E9FF">
                  <a:alpha val="89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모든  성경은</a:t>
            </a:r>
            <a:r>
              <a:rPr lang="ko-KR" altLang="en-US" b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하나님의  감동으로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된  것으로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교훈과  책망과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바르게  함과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의로  교육하기에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유익하니</a:t>
            </a:r>
          </a:p>
          <a:p>
            <a:pPr algn="ctr" eaLnBrk="1" latinLnBrk="1" hangingPunct="1"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딤후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3:16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</a:p>
          <a:p>
            <a:pPr algn="ctr" eaLnBrk="1" latinLnBrk="1" hangingPunct="1">
              <a:defRPr/>
            </a:pPr>
            <a:endParaRPr lang="en-US" altLang="ko-KR">
              <a:latin typeface="Times New Roman" pitchFamily="18" charset="0"/>
              <a:ea typeface="휴먼옛체" pitchFamily="18" charset="-127"/>
            </a:endParaRPr>
          </a:p>
        </p:txBody>
      </p:sp>
      <p:pic>
        <p:nvPicPr>
          <p:cNvPr id="13" name="Picture 90" descr="088">
            <a:extLst>
              <a:ext uri="{FF2B5EF4-FFF2-40B4-BE49-F238E27FC236}">
                <a16:creationId xmlns:a16="http://schemas.microsoft.com/office/drawing/2014/main" id="{0A9ED107-9EC1-485C-B2F4-BFDAA410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620713"/>
            <a:ext cx="1584325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6" descr="성경10 복사">
            <a:extLst>
              <a:ext uri="{FF2B5EF4-FFF2-40B4-BE49-F238E27FC236}">
                <a16:creationId xmlns:a16="http://schemas.microsoft.com/office/drawing/2014/main" id="{653B1F6F-D47A-4A1A-95C0-A92E743C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719263"/>
            <a:ext cx="7054850" cy="5138737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108">
            <a:extLst>
              <a:ext uri="{FF2B5EF4-FFF2-40B4-BE49-F238E27FC236}">
                <a16:creationId xmlns:a16="http://schemas.microsoft.com/office/drawing/2014/main" id="{7699AC75-0C9F-4C42-9873-A3CF081A20E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43438" y="1268413"/>
            <a:ext cx="4500562" cy="865187"/>
          </a:xfrm>
          <a:prstGeom prst="upArrowCallout">
            <a:avLst>
              <a:gd name="adj1" fmla="val 130046"/>
              <a:gd name="adj2" fmla="val 130046"/>
              <a:gd name="adj3" fmla="val 16667"/>
              <a:gd name="adj4" fmla="val 66667"/>
            </a:avLst>
          </a:prstGeom>
          <a:gradFill rotWithShape="0">
            <a:gsLst>
              <a:gs pos="0">
                <a:schemeClr val="folHlink">
                  <a:alpha val="42000"/>
                </a:schemeClr>
              </a:gs>
              <a:gs pos="50000">
                <a:schemeClr val="bg1">
                  <a:alpha val="48000"/>
                </a:schemeClr>
              </a:gs>
              <a:gs pos="100000">
                <a:schemeClr val="folHlink">
                  <a:alpha val="42000"/>
                </a:schemeClr>
              </a:gs>
            </a:gsLst>
            <a:lin ang="5400000" scaled="1"/>
          </a:gradFill>
          <a:ln w="12700" algn="ctr">
            <a:solidFill>
              <a:srgbClr val="FA0000">
                <a:alpha val="39000"/>
              </a:srgbClr>
            </a:solidFill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 eaLnBrk="1" latinLnBrk="1" hangingPunct="1">
              <a:defRPr/>
            </a:pPr>
            <a:endParaRPr lang="ko-KR" altLang="ko-KR"/>
          </a:p>
        </p:txBody>
      </p:sp>
      <p:sp>
        <p:nvSpPr>
          <p:cNvPr id="16" name="Text Box 109">
            <a:extLst>
              <a:ext uri="{FF2B5EF4-FFF2-40B4-BE49-F238E27FC236}">
                <a16:creationId xmlns:a16="http://schemas.microsoft.com/office/drawing/2014/main" id="{DAB350C5-23E3-4A96-B7C9-EDEDEE67F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3" y="1268413"/>
            <a:ext cx="1681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딤후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3:16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7" name="Text Box 110">
            <a:extLst>
              <a:ext uri="{FF2B5EF4-FFF2-40B4-BE49-F238E27FC236}">
                <a16:creationId xmlns:a16="http://schemas.microsoft.com/office/drawing/2014/main" id="{778D5C1A-335B-4D2C-A441-E32171C62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268413"/>
            <a:ext cx="682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성경</a:t>
            </a:r>
            <a:endParaRPr lang="ko-KR" altLang="en-US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8" name="Text Box 111">
            <a:extLst>
              <a:ext uri="{FF2B5EF4-FFF2-40B4-BE49-F238E27FC236}">
                <a16:creationId xmlns:a16="http://schemas.microsoft.com/office/drawing/2014/main" id="{1EE6F077-2D35-4CA2-A8A0-B5B8AB560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175" y="1700213"/>
            <a:ext cx="1839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선포의 책</a:t>
            </a:r>
          </a:p>
        </p:txBody>
      </p:sp>
      <p:sp>
        <p:nvSpPr>
          <p:cNvPr id="19" name="Text Box 112">
            <a:extLst>
              <a:ext uri="{FF2B5EF4-FFF2-40B4-BE49-F238E27FC236}">
                <a16:creationId xmlns:a16="http://schemas.microsoft.com/office/drawing/2014/main" id="{76E27CA0-2E16-47C1-93E0-F40395358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1952625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20" name="Text Box 113">
            <a:extLst>
              <a:ext uri="{FF2B5EF4-FFF2-40B4-BE49-F238E27FC236}">
                <a16:creationId xmlns:a16="http://schemas.microsoft.com/office/drawing/2014/main" id="{BC646CF5-C3D0-4480-ABE8-12F0C7C3C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21" name="Text Box 114">
            <a:extLst>
              <a:ext uri="{FF2B5EF4-FFF2-40B4-BE49-F238E27FC236}">
                <a16:creationId xmlns:a16="http://schemas.microsoft.com/office/drawing/2014/main" id="{A4A762D1-5751-4031-B1F0-FB5C4D773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1484313"/>
            <a:ext cx="14049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진리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참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22" name="Text Box 115">
            <a:extLst>
              <a:ext uri="{FF2B5EF4-FFF2-40B4-BE49-F238E27FC236}">
                <a16:creationId xmlns:a16="http://schemas.microsoft.com/office/drawing/2014/main" id="{B4E2A419-8A2E-4B87-9D98-D1D3DDB6B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1262063"/>
            <a:ext cx="19891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하나님의 말씀</a:t>
            </a:r>
          </a:p>
        </p:txBody>
      </p:sp>
      <p:pic>
        <p:nvPicPr>
          <p:cNvPr id="23" name="그림 22" descr="사람, 히드로충, 밤하늘이(가) 표시된 사진&#10;&#10;자동 생성된 설명">
            <a:extLst>
              <a:ext uri="{FF2B5EF4-FFF2-40B4-BE49-F238E27FC236}">
                <a16:creationId xmlns:a16="http://schemas.microsoft.com/office/drawing/2014/main" id="{B671B2DF-8AEA-407E-BA87-BF11150F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t="392" r="8214"/>
          <a:stretch>
            <a:fillRect/>
          </a:stretch>
        </p:blipFill>
        <p:spPr bwMode="auto">
          <a:xfrm>
            <a:off x="0" y="0"/>
            <a:ext cx="9144000" cy="695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8">
            <a:extLst>
              <a:ext uri="{FF2B5EF4-FFF2-40B4-BE49-F238E27FC236}">
                <a16:creationId xmlns:a16="http://schemas.microsoft.com/office/drawing/2014/main" id="{F2D9C12E-07C5-48A6-A183-1A954658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2565400"/>
            <a:ext cx="7270750" cy="1570038"/>
          </a:xfrm>
          <a:prstGeom prst="rect">
            <a:avLst/>
          </a:prstGeom>
          <a:noFill/>
          <a:ln>
            <a:noFill/>
          </a:ln>
          <a:effectLst>
            <a:outerShdw dist="45791" dir="3378596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4800">
                <a:solidFill>
                  <a:srgbClr val="FFFF00"/>
                </a:solidFill>
                <a:latin typeface="나눔고딕 ExtraBold" pitchFamily="50" charset="-127"/>
                <a:ea typeface="나눔고딕 ExtraBold" pitchFamily="50" charset="-127"/>
              </a:rPr>
              <a:t>세상에서 가장 소중한</a:t>
            </a:r>
            <a:endParaRPr lang="en-US" altLang="ko-KR" sz="4800">
              <a:solidFill>
                <a:srgbClr val="FFFF0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4800">
                <a:solidFill>
                  <a:srgbClr val="FF7B21"/>
                </a:solidFill>
                <a:latin typeface="나눔고딕 ExtraBold" pitchFamily="50" charset="-127"/>
                <a:ea typeface="나눔고딕 ExtraBold" pitchFamily="50" charset="-127"/>
              </a:rPr>
              <a:t>당신</a:t>
            </a:r>
            <a:r>
              <a:rPr lang="en-US" altLang="ko-KR" sz="4800">
                <a:solidFill>
                  <a:srgbClr val="FF7B21"/>
                </a:solidFill>
                <a:latin typeface="나눔고딕 ExtraBold" pitchFamily="50" charset="-127"/>
                <a:ea typeface="나눔고딕 ExtraBold" pitchFamily="50" charset="-127"/>
              </a:rPr>
              <a:t>!</a:t>
            </a:r>
            <a:endParaRPr lang="en-US" altLang="ko-KR" sz="4800">
              <a:solidFill>
                <a:srgbClr val="FFFF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E05014-7A20-4AC8-AF44-DD28B527E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9275"/>
            <a:ext cx="9144000" cy="1984375"/>
          </a:xfrm>
          <a:prstGeom prst="rect">
            <a:avLst/>
          </a:prstGeom>
          <a:solidFill>
            <a:srgbClr val="D1E3E5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8000">
                <a:latin typeface="Elephant" panose="02020904090505020303" pitchFamily="18" charset="0"/>
                <a:ea typeface="A082울릉도M" pitchFamily="2" charset="-127"/>
              </a:rPr>
              <a:t>Muritdol</a:t>
            </a:r>
            <a:r>
              <a:rPr lang="ko-KR" altLang="en-US" sz="8000">
                <a:latin typeface="Elephant" panose="02020904090505020303" pitchFamily="18" charset="0"/>
                <a:ea typeface="A082울릉도M" pitchFamily="2" charset="-127"/>
              </a:rPr>
              <a:t> </a:t>
            </a:r>
            <a:r>
              <a:rPr lang="en-US" altLang="ko-KR" sz="8000">
                <a:latin typeface="Elephant" panose="02020904090505020303" pitchFamily="18" charset="0"/>
                <a:ea typeface="A082울릉도M" pitchFamily="2" charset="-127"/>
              </a:rPr>
              <a:t>Mission</a:t>
            </a:r>
            <a:endParaRPr lang="ko-KR" altLang="en-US" sz="8000">
              <a:latin typeface="Elephant" panose="02020904090505020303" pitchFamily="18" charset="0"/>
              <a:ea typeface="A082울릉도M" pitchFamily="2" charset="-127"/>
            </a:endParaRPr>
          </a:p>
        </p:txBody>
      </p:sp>
      <p:pic>
        <p:nvPicPr>
          <p:cNvPr id="26" name="그림 9">
            <a:extLst>
              <a:ext uri="{FF2B5EF4-FFF2-40B4-BE49-F238E27FC236}">
                <a16:creationId xmlns:a16="http://schemas.microsoft.com/office/drawing/2014/main" id="{64993525-6F2D-4B22-BD3C-B1668BA9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06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2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7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770" decel="100000"/>
                                        <p:tgtEl>
                                          <p:spTgt spid="1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8" dur="7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0" dur="7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85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385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8" dur="385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0" dur="385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4" grpId="1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60">
            <a:extLst>
              <a:ext uri="{FF2B5EF4-FFF2-40B4-BE49-F238E27FC236}">
                <a16:creationId xmlns:a16="http://schemas.microsoft.com/office/drawing/2014/main" id="{610547BC-3832-49F4-AD07-539C99ABC5FA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561" descr="1031">
              <a:extLst>
                <a:ext uri="{FF2B5EF4-FFF2-40B4-BE49-F238E27FC236}">
                  <a16:creationId xmlns:a16="http://schemas.microsoft.com/office/drawing/2014/main" id="{226A0D34-1390-4336-B60C-DB1AD3A50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562">
              <a:extLst>
                <a:ext uri="{FF2B5EF4-FFF2-40B4-BE49-F238E27FC236}">
                  <a16:creationId xmlns:a16="http://schemas.microsoft.com/office/drawing/2014/main" id="{063B54C5-E81A-406D-A678-E60DAE50E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563">
                <a:extLst>
                  <a:ext uri="{FF2B5EF4-FFF2-40B4-BE49-F238E27FC236}">
                    <a16:creationId xmlns:a16="http://schemas.microsoft.com/office/drawing/2014/main" id="{E4628F99-F980-4D52-8037-E622A5E721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564">
                <a:extLst>
                  <a:ext uri="{FF2B5EF4-FFF2-40B4-BE49-F238E27FC236}">
                    <a16:creationId xmlns:a16="http://schemas.microsoft.com/office/drawing/2014/main" id="{DFBAB2A1-7D3F-4BD2-BC09-69FB951F42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565">
            <a:extLst>
              <a:ext uri="{FF2B5EF4-FFF2-40B4-BE49-F238E27FC236}">
                <a16:creationId xmlns:a16="http://schemas.microsoft.com/office/drawing/2014/main" id="{4338A150-E23D-43F6-BE9E-886AC9CFC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566">
            <a:extLst>
              <a:ext uri="{FF2B5EF4-FFF2-40B4-BE49-F238E27FC236}">
                <a16:creationId xmlns:a16="http://schemas.microsoft.com/office/drawing/2014/main" id="{529E3345-0751-4183-8DDB-34D15C130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567">
            <a:extLst>
              <a:ext uri="{FF2B5EF4-FFF2-40B4-BE49-F238E27FC236}">
                <a16:creationId xmlns:a16="http://schemas.microsoft.com/office/drawing/2014/main" id="{55679F08-6A56-4814-991F-179EAEB98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568">
            <a:extLst>
              <a:ext uri="{FF2B5EF4-FFF2-40B4-BE49-F238E27FC236}">
                <a16:creationId xmlns:a16="http://schemas.microsoft.com/office/drawing/2014/main" id="{31F05569-5979-4C94-87EB-260738854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569">
            <a:extLst>
              <a:ext uri="{FF2B5EF4-FFF2-40B4-BE49-F238E27FC236}">
                <a16:creationId xmlns:a16="http://schemas.microsoft.com/office/drawing/2014/main" id="{3A99FCBA-F6C6-4626-A499-722745479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570">
            <a:extLst>
              <a:ext uri="{FF2B5EF4-FFF2-40B4-BE49-F238E27FC236}">
                <a16:creationId xmlns:a16="http://schemas.microsoft.com/office/drawing/2014/main" id="{1AFC1778-B112-48C1-8CA9-48A169A0D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571">
            <a:extLst>
              <a:ext uri="{FF2B5EF4-FFF2-40B4-BE49-F238E27FC236}">
                <a16:creationId xmlns:a16="http://schemas.microsoft.com/office/drawing/2014/main" id="{9677D77C-8B6F-441C-AA38-890B59B6E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572">
            <a:extLst>
              <a:ext uri="{FF2B5EF4-FFF2-40B4-BE49-F238E27FC236}">
                <a16:creationId xmlns:a16="http://schemas.microsoft.com/office/drawing/2014/main" id="{2B440251-3A86-4CFE-8F62-892B981C0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573">
            <a:extLst>
              <a:ext uri="{FF2B5EF4-FFF2-40B4-BE49-F238E27FC236}">
                <a16:creationId xmlns:a16="http://schemas.microsoft.com/office/drawing/2014/main" id="{885E3952-95D6-4C49-A5C5-39497E527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574">
            <a:extLst>
              <a:ext uri="{FF2B5EF4-FFF2-40B4-BE49-F238E27FC236}">
                <a16:creationId xmlns:a16="http://schemas.microsoft.com/office/drawing/2014/main" id="{D3232AF1-0DA7-496A-A84E-1DDDE088D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575">
            <a:extLst>
              <a:ext uri="{FF2B5EF4-FFF2-40B4-BE49-F238E27FC236}">
                <a16:creationId xmlns:a16="http://schemas.microsoft.com/office/drawing/2014/main" id="{3B408951-4A23-40A4-A8F5-B2B7A3BFB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576">
            <a:extLst>
              <a:ext uri="{FF2B5EF4-FFF2-40B4-BE49-F238E27FC236}">
                <a16:creationId xmlns:a16="http://schemas.microsoft.com/office/drawing/2014/main" id="{CC6663FD-4C78-4724-A181-0F08F72B7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577">
            <a:extLst>
              <a:ext uri="{FF2B5EF4-FFF2-40B4-BE49-F238E27FC236}">
                <a16:creationId xmlns:a16="http://schemas.microsoft.com/office/drawing/2014/main" id="{90A31949-3779-43B1-9C2D-10E9EA885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578">
            <a:extLst>
              <a:ext uri="{FF2B5EF4-FFF2-40B4-BE49-F238E27FC236}">
                <a16:creationId xmlns:a16="http://schemas.microsoft.com/office/drawing/2014/main" id="{29D1D40A-5E11-4D72-8A1C-F415A7FE8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579">
            <a:extLst>
              <a:ext uri="{FF2B5EF4-FFF2-40B4-BE49-F238E27FC236}">
                <a16:creationId xmlns:a16="http://schemas.microsoft.com/office/drawing/2014/main" id="{61EC6A23-B6BE-4964-ABD9-D5C6E34E6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580" descr="arrow">
            <a:extLst>
              <a:ext uri="{FF2B5EF4-FFF2-40B4-BE49-F238E27FC236}">
                <a16:creationId xmlns:a16="http://schemas.microsoft.com/office/drawing/2014/main" id="{0321BB10-100E-4626-B360-D244BE4E9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581">
            <a:extLst>
              <a:ext uri="{FF2B5EF4-FFF2-40B4-BE49-F238E27FC236}">
                <a16:creationId xmlns:a16="http://schemas.microsoft.com/office/drawing/2014/main" id="{66C7F266-08FD-439F-9E1B-6469A660E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582">
            <a:extLst>
              <a:ext uri="{FF2B5EF4-FFF2-40B4-BE49-F238E27FC236}">
                <a16:creationId xmlns:a16="http://schemas.microsoft.com/office/drawing/2014/main" id="{EB910A98-024E-460D-8DA0-B7A82FF9D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583">
            <a:extLst>
              <a:ext uri="{FF2B5EF4-FFF2-40B4-BE49-F238E27FC236}">
                <a16:creationId xmlns:a16="http://schemas.microsoft.com/office/drawing/2014/main" id="{8EF80ED6-EB32-4974-B341-669423623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584">
            <a:extLst>
              <a:ext uri="{FF2B5EF4-FFF2-40B4-BE49-F238E27FC236}">
                <a16:creationId xmlns:a16="http://schemas.microsoft.com/office/drawing/2014/main" id="{C7FFAA75-07DF-49EE-908A-8CA7605D7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585">
            <a:extLst>
              <a:ext uri="{FF2B5EF4-FFF2-40B4-BE49-F238E27FC236}">
                <a16:creationId xmlns:a16="http://schemas.microsoft.com/office/drawing/2014/main" id="{74C013EB-D61C-4D8D-BA33-D14A627C1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587" descr="60%">
            <a:extLst>
              <a:ext uri="{FF2B5EF4-FFF2-40B4-BE49-F238E27FC236}">
                <a16:creationId xmlns:a16="http://schemas.microsoft.com/office/drawing/2014/main" id="{2E32CF4A-E74C-4404-8BCF-42FD65EDA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588">
            <a:extLst>
              <a:ext uri="{FF2B5EF4-FFF2-40B4-BE49-F238E27FC236}">
                <a16:creationId xmlns:a16="http://schemas.microsoft.com/office/drawing/2014/main" id="{4F2E163A-3B6F-4862-BF3C-1CC42D822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589">
            <a:extLst>
              <a:ext uri="{FF2B5EF4-FFF2-40B4-BE49-F238E27FC236}">
                <a16:creationId xmlns:a16="http://schemas.microsoft.com/office/drawing/2014/main" id="{1A0FF992-7696-4BFE-AB24-4A6A5D103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590">
            <a:extLst>
              <a:ext uri="{FF2B5EF4-FFF2-40B4-BE49-F238E27FC236}">
                <a16:creationId xmlns:a16="http://schemas.microsoft.com/office/drawing/2014/main" id="{672BFA22-5C0E-42D5-BB20-EC22A5ACF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591">
            <a:extLst>
              <a:ext uri="{FF2B5EF4-FFF2-40B4-BE49-F238E27FC236}">
                <a16:creationId xmlns:a16="http://schemas.microsoft.com/office/drawing/2014/main" id="{B8A806C4-3F24-48F5-8DE4-9C90EDFDF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592">
            <a:extLst>
              <a:ext uri="{FF2B5EF4-FFF2-40B4-BE49-F238E27FC236}">
                <a16:creationId xmlns:a16="http://schemas.microsoft.com/office/drawing/2014/main" id="{46B578C8-1D71-474E-A21F-FB17F1C45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593">
            <a:extLst>
              <a:ext uri="{FF2B5EF4-FFF2-40B4-BE49-F238E27FC236}">
                <a16:creationId xmlns:a16="http://schemas.microsoft.com/office/drawing/2014/main" id="{D0B7F9A0-E34C-4433-8D79-479213209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594">
            <a:extLst>
              <a:ext uri="{FF2B5EF4-FFF2-40B4-BE49-F238E27FC236}">
                <a16:creationId xmlns:a16="http://schemas.microsoft.com/office/drawing/2014/main" id="{D0B0C52D-393B-405C-B5AC-53BFBA7BD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595">
            <a:extLst>
              <a:ext uri="{FF2B5EF4-FFF2-40B4-BE49-F238E27FC236}">
                <a16:creationId xmlns:a16="http://schemas.microsoft.com/office/drawing/2014/main" id="{8A405177-BAD7-4A97-BF05-05112746D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596" descr="60%">
            <a:extLst>
              <a:ext uri="{FF2B5EF4-FFF2-40B4-BE49-F238E27FC236}">
                <a16:creationId xmlns:a16="http://schemas.microsoft.com/office/drawing/2014/main" id="{5F7B430B-2A0C-4894-B666-35672A64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597">
            <a:extLst>
              <a:ext uri="{FF2B5EF4-FFF2-40B4-BE49-F238E27FC236}">
                <a16:creationId xmlns:a16="http://schemas.microsoft.com/office/drawing/2014/main" id="{C996426F-0414-49B1-9FE9-D9E9AA42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598">
            <a:extLst>
              <a:ext uri="{FF2B5EF4-FFF2-40B4-BE49-F238E27FC236}">
                <a16:creationId xmlns:a16="http://schemas.microsoft.com/office/drawing/2014/main" id="{6A12176D-0EAC-4CC1-8398-4EC777E1F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pic>
        <p:nvPicPr>
          <p:cNvPr id="40" name="Picture 599" descr="085">
            <a:extLst>
              <a:ext uri="{FF2B5EF4-FFF2-40B4-BE49-F238E27FC236}">
                <a16:creationId xmlns:a16="http://schemas.microsoft.com/office/drawing/2014/main" id="{1EBB7B20-8791-431C-8211-97FD4E2A0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600" descr="085">
            <a:extLst>
              <a:ext uri="{FF2B5EF4-FFF2-40B4-BE49-F238E27FC236}">
                <a16:creationId xmlns:a16="http://schemas.microsoft.com/office/drawing/2014/main" id="{01BA6A51-ECE8-43C7-B228-679E275A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601" descr="085">
            <a:extLst>
              <a:ext uri="{FF2B5EF4-FFF2-40B4-BE49-F238E27FC236}">
                <a16:creationId xmlns:a16="http://schemas.microsoft.com/office/drawing/2014/main" id="{00EA0E33-A73D-4D70-8C8D-C0BF51D2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02" descr="085">
            <a:extLst>
              <a:ext uri="{FF2B5EF4-FFF2-40B4-BE49-F238E27FC236}">
                <a16:creationId xmlns:a16="http://schemas.microsoft.com/office/drawing/2014/main" id="{DCB19AAC-BB43-4D06-9A02-AE8248E1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603">
            <a:extLst>
              <a:ext uri="{FF2B5EF4-FFF2-40B4-BE49-F238E27FC236}">
                <a16:creationId xmlns:a16="http://schemas.microsoft.com/office/drawing/2014/main" id="{99139566-D4CE-476F-8F3E-F48B44D90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5" name="Text Box 604">
            <a:extLst>
              <a:ext uri="{FF2B5EF4-FFF2-40B4-BE49-F238E27FC236}">
                <a16:creationId xmlns:a16="http://schemas.microsoft.com/office/drawing/2014/main" id="{F49EFFA4-FD57-41D8-BF55-CE1976F59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6" name="Text Box 605">
            <a:extLst>
              <a:ext uri="{FF2B5EF4-FFF2-40B4-BE49-F238E27FC236}">
                <a16:creationId xmlns:a16="http://schemas.microsoft.com/office/drawing/2014/main" id="{DAF818BF-4CC9-4707-BF39-080575249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grpSp>
        <p:nvGrpSpPr>
          <p:cNvPr id="47" name="Group 606">
            <a:extLst>
              <a:ext uri="{FF2B5EF4-FFF2-40B4-BE49-F238E27FC236}">
                <a16:creationId xmlns:a16="http://schemas.microsoft.com/office/drawing/2014/main" id="{491EA241-BC3F-4869-9228-46F79EC5243F}"/>
              </a:ext>
            </a:extLst>
          </p:cNvPr>
          <p:cNvGrpSpPr>
            <a:grpSpLocks/>
          </p:cNvGrpSpPr>
          <p:nvPr/>
        </p:nvGrpSpPr>
        <p:grpSpPr bwMode="auto">
          <a:xfrm>
            <a:off x="-107950" y="2887663"/>
            <a:ext cx="2854326" cy="2557462"/>
            <a:chOff x="-68" y="1819"/>
            <a:chExt cx="1798" cy="1611"/>
          </a:xfrm>
        </p:grpSpPr>
        <p:sp>
          <p:nvSpPr>
            <p:cNvPr id="48" name="Text Box 607" descr="넓은 상향 대각선">
              <a:extLst>
                <a:ext uri="{FF2B5EF4-FFF2-40B4-BE49-F238E27FC236}">
                  <a16:creationId xmlns:a16="http://schemas.microsoft.com/office/drawing/2014/main" id="{97E65074-B9CF-41E7-8EC1-4ADEDFDE1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" y="1819"/>
              <a:ext cx="441" cy="291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tl"/>
            </a:blip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S</a:t>
              </a:r>
              <a:r>
                <a:rPr lang="en-US" altLang="ko-KR" sz="2400" b="1" dirty="0">
                  <a:solidFill>
                    <a:srgbClr val="C04000"/>
                  </a:solidFill>
                  <a:latin typeface="HY울릉도M" pitchFamily="18" charset="-127"/>
                  <a:ea typeface="HY울릉도M" pitchFamily="18" charset="-127"/>
                </a:rPr>
                <a:t>I</a:t>
              </a:r>
              <a:r>
                <a:rPr lang="en-US" altLang="ko-KR" sz="2400" b="1" dirty="0">
                  <a:latin typeface="HY울릉도M" pitchFamily="18" charset="-127"/>
                  <a:ea typeface="HY울릉도M" pitchFamily="18" charset="-127"/>
                </a:rPr>
                <a:t>N</a:t>
              </a:r>
            </a:p>
          </p:txBody>
        </p:sp>
        <p:pic>
          <p:nvPicPr>
            <p:cNvPr id="49" name="Picture 608" descr="087">
              <a:extLst>
                <a:ext uri="{FF2B5EF4-FFF2-40B4-BE49-F238E27FC236}">
                  <a16:creationId xmlns:a16="http://schemas.microsoft.com/office/drawing/2014/main" id="{5F1EAE0A-119A-44E7-9D26-EC6A63D55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5399">
              <a:off x="722" y="1888"/>
              <a:ext cx="52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 Box 609">
              <a:extLst>
                <a:ext uri="{FF2B5EF4-FFF2-40B4-BE49-F238E27FC236}">
                  <a16:creationId xmlns:a16="http://schemas.microsoft.com/office/drawing/2014/main" id="{DCCD11CC-E72F-45DE-B9EB-BAF0B42A8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" y="2084"/>
              <a:ext cx="8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막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7:21~23)</a:t>
              </a:r>
            </a:p>
          </p:txBody>
        </p:sp>
        <p:sp>
          <p:nvSpPr>
            <p:cNvPr id="51" name="Text Box 610">
              <a:extLst>
                <a:ext uri="{FF2B5EF4-FFF2-40B4-BE49-F238E27FC236}">
                  <a16:creationId xmlns:a16="http://schemas.microsoft.com/office/drawing/2014/main" id="{DB3B0F08-8119-4BB6-9ACF-DB9A711F8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084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내면의 악함</a:t>
              </a:r>
            </a:p>
          </p:txBody>
        </p:sp>
        <p:sp>
          <p:nvSpPr>
            <p:cNvPr id="52" name="Text Box 611">
              <a:extLst>
                <a:ext uri="{FF2B5EF4-FFF2-40B4-BE49-F238E27FC236}">
                  <a16:creationId xmlns:a16="http://schemas.microsoft.com/office/drawing/2014/main" id="{EDE99AA8-AF80-4076-933B-26AB4E0A6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266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약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4:17)</a:t>
              </a:r>
            </a:p>
          </p:txBody>
        </p:sp>
        <p:sp>
          <p:nvSpPr>
            <p:cNvPr id="53" name="Text Box 612">
              <a:extLst>
                <a:ext uri="{FF2B5EF4-FFF2-40B4-BE49-F238E27FC236}">
                  <a16:creationId xmlns:a16="http://schemas.microsoft.com/office/drawing/2014/main" id="{BFB7E625-7DDB-4BD2-A30B-B6561551A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66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선을 행치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4" name="Text Box 613">
              <a:extLst>
                <a:ext uri="{FF2B5EF4-FFF2-40B4-BE49-F238E27FC236}">
                  <a16:creationId xmlns:a16="http://schemas.microsoft.com/office/drawing/2014/main" id="{01230DB8-B569-4141-8B9F-6611DC1F9D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447"/>
              <a:ext cx="6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요일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3:4)</a:t>
              </a:r>
            </a:p>
          </p:txBody>
        </p:sp>
        <p:sp>
          <p:nvSpPr>
            <p:cNvPr id="55" name="Text Box 614">
              <a:extLst>
                <a:ext uri="{FF2B5EF4-FFF2-40B4-BE49-F238E27FC236}">
                  <a16:creationId xmlns:a16="http://schemas.microsoft.com/office/drawing/2014/main" id="{0CD776A6-E90C-4AE1-8D20-C79FC8DBE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47"/>
              <a:ext cx="7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죄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=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불법</a:t>
              </a:r>
            </a:p>
          </p:txBody>
        </p:sp>
        <p:sp>
          <p:nvSpPr>
            <p:cNvPr id="56" name="Text Box 615">
              <a:extLst>
                <a:ext uri="{FF2B5EF4-FFF2-40B4-BE49-F238E27FC236}">
                  <a16:creationId xmlns:a16="http://schemas.microsoft.com/office/drawing/2014/main" id="{C1B5BCFF-AE9B-4E25-831C-0B17A1941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3" y="2614"/>
              <a:ext cx="6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요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16:9)</a:t>
              </a:r>
            </a:p>
          </p:txBody>
        </p:sp>
        <p:sp>
          <p:nvSpPr>
            <p:cNvPr id="57" name="Text Box 616">
              <a:extLst>
                <a:ext uri="{FF2B5EF4-FFF2-40B4-BE49-F238E27FC236}">
                  <a16:creationId xmlns:a16="http://schemas.microsoft.com/office/drawing/2014/main" id="{1E6F3BF2-6C7D-4E89-8589-68EA01021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4"/>
              <a:ext cx="7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&gt;JX </a:t>
              </a: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믿지</a:t>
              </a:r>
              <a:r>
                <a:rPr lang="en-US" altLang="ko-KR" sz="1600" b="1">
                  <a:latin typeface="A082울릉도M" pitchFamily="2" charset="-127"/>
                  <a:ea typeface="A082울릉도M" pitchFamily="2" charset="-127"/>
                </a:rPr>
                <a:t>X</a:t>
              </a:r>
            </a:p>
          </p:txBody>
        </p:sp>
        <p:sp>
          <p:nvSpPr>
            <p:cNvPr id="58" name="Text Box 617">
              <a:extLst>
                <a:ext uri="{FF2B5EF4-FFF2-40B4-BE49-F238E27FC236}">
                  <a16:creationId xmlns:a16="http://schemas.microsoft.com/office/drawing/2014/main" id="{2F7EE700-F547-48AC-BECC-FFCA5D199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8" y="2795"/>
              <a:ext cx="7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롬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6:23)</a:t>
              </a:r>
            </a:p>
          </p:txBody>
        </p:sp>
        <p:sp>
          <p:nvSpPr>
            <p:cNvPr id="59" name="Text Box 618">
              <a:extLst>
                <a:ext uri="{FF2B5EF4-FFF2-40B4-BE49-F238E27FC236}">
                  <a16:creationId xmlns:a16="http://schemas.microsoft.com/office/drawing/2014/main" id="{E438F0B8-11A5-4B44-9E75-49ABCD80D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95"/>
              <a:ext cx="4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사망</a:t>
              </a:r>
            </a:p>
          </p:txBody>
        </p:sp>
        <p:sp>
          <p:nvSpPr>
            <p:cNvPr id="60" name="AutoShape 619">
              <a:extLst>
                <a:ext uri="{FF2B5EF4-FFF2-40B4-BE49-F238E27FC236}">
                  <a16:creationId xmlns:a16="http://schemas.microsoft.com/office/drawing/2014/main" id="{60A8A50A-AB19-4A45-AC21-7ADA98A66B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20" y="2795"/>
              <a:ext cx="681" cy="635"/>
            </a:xfrm>
            <a:prstGeom prst="wedgeRoundRectCallout">
              <a:avLst>
                <a:gd name="adj1" fmla="val -71736"/>
                <a:gd name="adj2" fmla="val -1815"/>
                <a:gd name="adj3" fmla="val 16667"/>
              </a:avLst>
            </a:prstGeom>
            <a:gradFill rotWithShape="0">
              <a:gsLst>
                <a:gs pos="0">
                  <a:srgbClr val="D9E9FF">
                    <a:alpha val="27000"/>
                  </a:srgbClr>
                </a:gs>
                <a:gs pos="50000">
                  <a:schemeClr val="bg1">
                    <a:alpha val="25000"/>
                  </a:schemeClr>
                </a:gs>
                <a:gs pos="100000">
                  <a:srgbClr val="D9E9FF">
                    <a:alpha val="27000"/>
                  </a:srgbClr>
                </a:gs>
              </a:gsLst>
              <a:lin ang="5400000" scaled="1"/>
            </a:gradFill>
            <a:ln w="19050" algn="ctr">
              <a:pattFill prst="pct90">
                <a:fgClr>
                  <a:srgbClr val="00008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rot="10800000" anchor="ctr"/>
            <a:lstStyle/>
            <a:p>
              <a:pPr algn="ctr" eaLnBrk="1" latinLnBrk="1" hangingPunct="1">
                <a:defRPr/>
              </a:pPr>
              <a:endParaRPr lang="ko-KR" altLang="ko-KR" b="1"/>
            </a:p>
          </p:txBody>
        </p:sp>
        <p:sp>
          <p:nvSpPr>
            <p:cNvPr id="61" name="Text Box 620">
              <a:extLst>
                <a:ext uri="{FF2B5EF4-FFF2-40B4-BE49-F238E27FC236}">
                  <a16:creationId xmlns:a16="http://schemas.microsoft.com/office/drawing/2014/main" id="{BACCA99D-8C0F-4A51-A2CD-6555D9CEE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284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영적인사망</a:t>
              </a:r>
            </a:p>
          </p:txBody>
        </p:sp>
        <p:sp>
          <p:nvSpPr>
            <p:cNvPr id="62" name="Text Box 621">
              <a:extLst>
                <a:ext uri="{FF2B5EF4-FFF2-40B4-BE49-F238E27FC236}">
                  <a16:creationId xmlns:a16="http://schemas.microsoft.com/office/drawing/2014/main" id="{B1825D77-CC8D-4437-BAAB-168CE3C91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" y="3203"/>
              <a:ext cx="76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 dirty="0">
                  <a:latin typeface="A082울릉도M" pitchFamily="2" charset="-127"/>
                  <a:ea typeface="A082울릉도M" pitchFamily="2" charset="-127"/>
                </a:rPr>
                <a:t>영원한사망</a:t>
              </a:r>
            </a:p>
          </p:txBody>
        </p:sp>
        <p:sp>
          <p:nvSpPr>
            <p:cNvPr id="63" name="Text Box 622">
              <a:extLst>
                <a:ext uri="{FF2B5EF4-FFF2-40B4-BE49-F238E27FC236}">
                  <a16:creationId xmlns:a16="http://schemas.microsoft.com/office/drawing/2014/main" id="{7410D85A-5BDB-4BFA-9084-1CA742AA9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3022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1">
                  <a:latin typeface="A082울릉도M" pitchFamily="2" charset="-127"/>
                  <a:ea typeface="A082울릉도M" pitchFamily="2" charset="-127"/>
                </a:rPr>
                <a:t>육적인사망</a:t>
              </a:r>
            </a:p>
          </p:txBody>
        </p:sp>
      </p:grpSp>
      <p:pic>
        <p:nvPicPr>
          <p:cNvPr id="64" name="Picture 623" descr="화살표8">
            <a:extLst>
              <a:ext uri="{FF2B5EF4-FFF2-40B4-BE49-F238E27FC236}">
                <a16:creationId xmlns:a16="http://schemas.microsoft.com/office/drawing/2014/main" id="{04E959A0-35B7-44D5-B46D-E6E7C5B2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92375"/>
            <a:ext cx="18097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 Box 624">
            <a:extLst>
              <a:ext uri="{FF2B5EF4-FFF2-40B4-BE49-F238E27FC236}">
                <a16:creationId xmlns:a16="http://schemas.microsoft.com/office/drawing/2014/main" id="{AF6E63A7-A6CE-43DB-BF0C-AC1A90430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pic>
        <p:nvPicPr>
          <p:cNvPr id="66" name="Picture 626" descr="인간방법">
            <a:extLst>
              <a:ext uri="{FF2B5EF4-FFF2-40B4-BE49-F238E27FC236}">
                <a16:creationId xmlns:a16="http://schemas.microsoft.com/office/drawing/2014/main" id="{609F80D2-ADAD-4A58-BA6F-1A40B275D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9972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627">
            <a:extLst>
              <a:ext uri="{FF2B5EF4-FFF2-40B4-BE49-F238E27FC236}">
                <a16:creationId xmlns:a16="http://schemas.microsoft.com/office/drawing/2014/main" id="{85084970-9521-4610-A485-1AF15FA57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38" y="3141663"/>
            <a:ext cx="1231900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선행</a:t>
            </a:r>
            <a:r>
              <a:rPr lang="ko-KR" altLang="en-US" sz="16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68" name="Picture 628" descr="35523122 복사">
            <a:extLst>
              <a:ext uri="{FF2B5EF4-FFF2-40B4-BE49-F238E27FC236}">
                <a16:creationId xmlns:a16="http://schemas.microsoft.com/office/drawing/2014/main" id="{01EFCE37-E890-40BA-8DF5-E3AF8619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 Box 629">
            <a:extLst>
              <a:ext uri="{FF2B5EF4-FFF2-40B4-BE49-F238E27FC236}">
                <a16:creationId xmlns:a16="http://schemas.microsoft.com/office/drawing/2014/main" id="{902E1CFC-524B-4050-BD06-508961A5B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3422650"/>
            <a:ext cx="1241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엡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2:8~9)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70" name="Picture 630" descr="화살표8">
            <a:extLst>
              <a:ext uri="{FF2B5EF4-FFF2-40B4-BE49-F238E27FC236}">
                <a16:creationId xmlns:a16="http://schemas.microsoft.com/office/drawing/2014/main" id="{AA0647F5-9323-4FCF-9886-53480684A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4365625"/>
            <a:ext cx="18097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631">
            <a:extLst>
              <a:ext uri="{FF2B5EF4-FFF2-40B4-BE49-F238E27FC236}">
                <a16:creationId xmlns:a16="http://schemas.microsoft.com/office/drawing/2014/main" id="{43D05777-EE4F-4D64-9BB4-D3B889361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97681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9:27)</a:t>
            </a:r>
          </a:p>
        </p:txBody>
      </p:sp>
      <p:sp>
        <p:nvSpPr>
          <p:cNvPr id="72" name="Line 632">
            <a:extLst>
              <a:ext uri="{FF2B5EF4-FFF2-40B4-BE49-F238E27FC236}">
                <a16:creationId xmlns:a16="http://schemas.microsoft.com/office/drawing/2014/main" id="{489658F2-4591-4E97-98EA-CB93CFF88DAB}"/>
              </a:ext>
            </a:extLst>
          </p:cNvPr>
          <p:cNvSpPr>
            <a:spLocks noChangeShapeType="1"/>
          </p:cNvSpPr>
          <p:nvPr/>
        </p:nvSpPr>
        <p:spPr bwMode="auto">
          <a:xfrm>
            <a:off x="-107950" y="4868863"/>
            <a:ext cx="28082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Text Box 633">
            <a:extLst>
              <a:ext uri="{FF2B5EF4-FFF2-40B4-BE49-F238E27FC236}">
                <a16:creationId xmlns:a16="http://schemas.microsoft.com/office/drawing/2014/main" id="{7B6B6620-ABB5-4D8A-A0F9-043206EA1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494188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심판</a:t>
            </a:r>
          </a:p>
        </p:txBody>
      </p:sp>
      <p:sp>
        <p:nvSpPr>
          <p:cNvPr id="74" name="Text Box 634">
            <a:extLst>
              <a:ext uri="{FF2B5EF4-FFF2-40B4-BE49-F238E27FC236}">
                <a16:creationId xmlns:a16="http://schemas.microsoft.com/office/drawing/2014/main" id="{2544E859-E1C6-4460-A2AC-A0EBD3DD8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300663"/>
            <a:ext cx="1241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결과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내용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5" name="Text Box 635">
            <a:extLst>
              <a:ext uri="{FF2B5EF4-FFF2-40B4-BE49-F238E27FC236}">
                <a16:creationId xmlns:a16="http://schemas.microsoft.com/office/drawing/2014/main" id="{3AF3653B-66BE-4DE6-ADE4-CB5CCD274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4775" y="5589588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21:8)</a:t>
            </a:r>
          </a:p>
        </p:txBody>
      </p:sp>
      <p:sp>
        <p:nvSpPr>
          <p:cNvPr id="76" name="Text Box 636">
            <a:extLst>
              <a:ext uri="{FF2B5EF4-FFF2-40B4-BE49-F238E27FC236}">
                <a16:creationId xmlns:a16="http://schemas.microsoft.com/office/drawing/2014/main" id="{194700A7-CB2E-4110-9B2F-B0F29B8F0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5553075"/>
            <a:ext cx="1362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둘째사망</a:t>
            </a: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77" name="Text Box 637">
            <a:extLst>
              <a:ext uri="{FF2B5EF4-FFF2-40B4-BE49-F238E27FC236}">
                <a16:creationId xmlns:a16="http://schemas.microsoft.com/office/drawing/2014/main" id="{54BFA4A9-0606-44FA-8B3B-602633073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55165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불못</a:t>
            </a:r>
          </a:p>
        </p:txBody>
      </p:sp>
      <p:pic>
        <p:nvPicPr>
          <p:cNvPr id="78" name="Picture 638" descr="인간방법">
            <a:extLst>
              <a:ext uri="{FF2B5EF4-FFF2-40B4-BE49-F238E27FC236}">
                <a16:creationId xmlns:a16="http://schemas.microsoft.com/office/drawing/2014/main" id="{C66840BB-77BC-4B99-915B-226C55E6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8608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639">
            <a:extLst>
              <a:ext uri="{FF2B5EF4-FFF2-40B4-BE49-F238E27FC236}">
                <a16:creationId xmlns:a16="http://schemas.microsoft.com/office/drawing/2014/main" id="{992D8032-CE31-4F5A-B942-CBF169F0D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40052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지식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0" name="Picture 640" descr="35523122 복사">
            <a:extLst>
              <a:ext uri="{FF2B5EF4-FFF2-40B4-BE49-F238E27FC236}">
                <a16:creationId xmlns:a16="http://schemas.microsoft.com/office/drawing/2014/main" id="{9F81EB0E-9F5A-45A1-B653-A3B0F37B0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9068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 Box 641">
            <a:extLst>
              <a:ext uri="{FF2B5EF4-FFF2-40B4-BE49-F238E27FC236}">
                <a16:creationId xmlns:a16="http://schemas.microsoft.com/office/drawing/2014/main" id="{FC9B02DD-33E8-4E5A-9E1A-EA3CB22CB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88" y="4286250"/>
            <a:ext cx="1290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고전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1:21)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2" name="Picture 642" descr="인간방법">
            <a:extLst>
              <a:ext uri="{FF2B5EF4-FFF2-40B4-BE49-F238E27FC236}">
                <a16:creationId xmlns:a16="http://schemas.microsoft.com/office/drawing/2014/main" id="{49274271-012C-46A1-B788-E778C8B02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724400"/>
            <a:ext cx="15843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 Box 643">
            <a:extLst>
              <a:ext uri="{FF2B5EF4-FFF2-40B4-BE49-F238E27FC236}">
                <a16:creationId xmlns:a16="http://schemas.microsoft.com/office/drawing/2014/main" id="{92DDF136-933B-412F-B4AC-380418049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4868863"/>
            <a:ext cx="1165225" cy="3667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도덕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4" name="Picture 644" descr="35523122 복사">
            <a:extLst>
              <a:ext uri="{FF2B5EF4-FFF2-40B4-BE49-F238E27FC236}">
                <a16:creationId xmlns:a16="http://schemas.microsoft.com/office/drawing/2014/main" id="{200D3C8F-A4DE-46E1-B444-1C1E7D5BF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770438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 Box 645">
            <a:extLst>
              <a:ext uri="{FF2B5EF4-FFF2-40B4-BE49-F238E27FC236}">
                <a16:creationId xmlns:a16="http://schemas.microsoft.com/office/drawing/2014/main" id="{FDF832A1-7260-4CA6-82D7-E538F8E62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925" y="5157788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17:9)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86" name="Picture 646" descr="인간방법">
            <a:extLst>
              <a:ext uri="{FF2B5EF4-FFF2-40B4-BE49-F238E27FC236}">
                <a16:creationId xmlns:a16="http://schemas.microsoft.com/office/drawing/2014/main" id="{E07D83F2-4FAF-4CD9-B778-540A463D3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592763"/>
            <a:ext cx="15843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 Box 647">
            <a:extLst>
              <a:ext uri="{FF2B5EF4-FFF2-40B4-BE49-F238E27FC236}">
                <a16:creationId xmlns:a16="http://schemas.microsoft.com/office/drawing/2014/main" id="{0B944717-194C-44DC-B1A7-BBF47CC14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37225"/>
            <a:ext cx="1165225" cy="3667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A082울릉도M" pitchFamily="2" charset="-127"/>
                <a:ea typeface="A082울릉도M" pitchFamily="2" charset="-127"/>
              </a:rPr>
              <a:t>종교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        </a:t>
            </a:r>
          </a:p>
        </p:txBody>
      </p:sp>
      <p:pic>
        <p:nvPicPr>
          <p:cNvPr id="88" name="Picture 648" descr="35523122 복사">
            <a:extLst>
              <a:ext uri="{FF2B5EF4-FFF2-40B4-BE49-F238E27FC236}">
                <a16:creationId xmlns:a16="http://schemas.microsoft.com/office/drawing/2014/main" id="{A8AC7687-4E1F-47D3-852C-9E95BBBEA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661025"/>
            <a:ext cx="668338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 Box 649">
            <a:extLst>
              <a:ext uri="{FF2B5EF4-FFF2-40B4-BE49-F238E27FC236}">
                <a16:creationId xmlns:a16="http://schemas.microsoft.com/office/drawing/2014/main" id="{0A098EEA-D42B-4FEF-9175-614F48C2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018213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행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4:12)</a:t>
            </a:r>
            <a:endParaRPr lang="en-US" altLang="ko-KR" sz="1600" b="1">
              <a:latin typeface="A082울릉도M" pitchFamily="2" charset="-127"/>
              <a:ea typeface="A082울릉도M" pitchFamily="2" charset="-127"/>
            </a:endParaRPr>
          </a:p>
        </p:txBody>
      </p:sp>
      <p:grpSp>
        <p:nvGrpSpPr>
          <p:cNvPr id="90" name="Group 650">
            <a:extLst>
              <a:ext uri="{FF2B5EF4-FFF2-40B4-BE49-F238E27FC236}">
                <a16:creationId xmlns:a16="http://schemas.microsoft.com/office/drawing/2014/main" id="{D859F2C0-7804-4655-915B-1501532E5B42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91" name="AutoShape 651">
              <a:extLst>
                <a:ext uri="{FF2B5EF4-FFF2-40B4-BE49-F238E27FC236}">
                  <a16:creationId xmlns:a16="http://schemas.microsoft.com/office/drawing/2014/main" id="{EC0E7575-2BBA-4E63-8401-3A7E52931F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92" name="Text Box 652">
              <a:extLst>
                <a:ext uri="{FF2B5EF4-FFF2-40B4-BE49-F238E27FC236}">
                  <a16:creationId xmlns:a16="http://schemas.microsoft.com/office/drawing/2014/main" id="{4C3D281B-FDFC-45F0-B5B7-55296CF230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93" name="Text Box 653">
              <a:extLst>
                <a:ext uri="{FF2B5EF4-FFF2-40B4-BE49-F238E27FC236}">
                  <a16:creationId xmlns:a16="http://schemas.microsoft.com/office/drawing/2014/main" id="{407D81BA-FE26-4982-A186-5792D0A58E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94" name="Text Box 654">
              <a:extLst>
                <a:ext uri="{FF2B5EF4-FFF2-40B4-BE49-F238E27FC236}">
                  <a16:creationId xmlns:a16="http://schemas.microsoft.com/office/drawing/2014/main" id="{B1110ADB-A0EC-4055-AD52-6FCF746E9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95" name="AutoShape 655">
              <a:extLst>
                <a:ext uri="{FF2B5EF4-FFF2-40B4-BE49-F238E27FC236}">
                  <a16:creationId xmlns:a16="http://schemas.microsoft.com/office/drawing/2014/main" id="{6809A052-67A4-416D-85C7-BFFF4384D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656">
              <a:extLst>
                <a:ext uri="{FF2B5EF4-FFF2-40B4-BE49-F238E27FC236}">
                  <a16:creationId xmlns:a16="http://schemas.microsoft.com/office/drawing/2014/main" id="{59DACF48-DDFE-486E-8563-B06DD3CF2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pic>
        <p:nvPicPr>
          <p:cNvPr id="97" name="Picture 657" descr="죄2">
            <a:extLst>
              <a:ext uri="{FF2B5EF4-FFF2-40B4-BE49-F238E27FC236}">
                <a16:creationId xmlns:a16="http://schemas.microsoft.com/office/drawing/2014/main" id="{996D5F51-B496-40A3-8EB3-90F63605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0"/>
            <a:ext cx="3709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658" descr="십자가4">
            <a:extLst>
              <a:ext uri="{FF2B5EF4-FFF2-40B4-BE49-F238E27FC236}">
                <a16:creationId xmlns:a16="http://schemas.microsoft.com/office/drawing/2014/main" id="{ADD5EE85-E886-4DFF-8F07-69113C76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0"/>
            <a:ext cx="55054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659" descr="십자가2">
            <a:extLst>
              <a:ext uri="{FF2B5EF4-FFF2-40B4-BE49-F238E27FC236}">
                <a16:creationId xmlns:a16="http://schemas.microsoft.com/office/drawing/2014/main" id="{2F98F1FF-7D70-4F00-9C88-784AEFBE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6856413"/>
          </a:xfrm>
          <a:prstGeom prst="rect">
            <a:avLst/>
          </a:prstGeom>
          <a:noFill/>
          <a:ln>
            <a:noFill/>
          </a:ln>
          <a:effectLst>
            <a:prstShdw prst="shdw13" dist="28398" dir="1593903">
              <a:schemeClr val="tx1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 Box 661">
            <a:extLst>
              <a:ext uri="{FF2B5EF4-FFF2-40B4-BE49-F238E27FC236}">
                <a16:creationId xmlns:a16="http://schemas.microsoft.com/office/drawing/2014/main" id="{22DD3AC9-EF9A-4827-BADC-A96B84ACD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66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</a:p>
        </p:txBody>
      </p:sp>
      <p:sp>
        <p:nvSpPr>
          <p:cNvPr id="101" name="Text Box 662">
            <a:extLst>
              <a:ext uri="{FF2B5EF4-FFF2-40B4-BE49-F238E27FC236}">
                <a16:creationId xmlns:a16="http://schemas.microsoft.com/office/drawing/2014/main" id="{423B299A-6C9A-4724-A85F-9968EB937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49275"/>
            <a:ext cx="3600450" cy="14636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5000">
                <a:solidFill>
                  <a:schemeClr val="bg1"/>
                </a:solidFill>
                <a:latin typeface="HY백송B" pitchFamily="18" charset="-127"/>
                <a:ea typeface="HY백송B" pitchFamily="18" charset="-127"/>
              </a:rPr>
              <a:t>       </a:t>
            </a:r>
            <a:endParaRPr lang="en-US" altLang="ko-KR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000">
                <a:solidFill>
                  <a:srgbClr val="FF3300"/>
                </a:solidFill>
                <a:latin typeface="HY백송B" pitchFamily="18" charset="-127"/>
                <a:ea typeface="HY백송B" pitchFamily="18" charset="-127"/>
              </a:rPr>
              <a:t>예수그리스도</a:t>
            </a:r>
            <a:endParaRPr lang="ko-KR" altLang="en-US" sz="4000">
              <a:solidFill>
                <a:schemeClr val="bg1"/>
              </a:solidFill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102" name="Text Box 664">
            <a:extLst>
              <a:ext uri="{FF2B5EF4-FFF2-40B4-BE49-F238E27FC236}">
                <a16:creationId xmlns:a16="http://schemas.microsoft.com/office/drawing/2014/main" id="{9D2A4926-B42D-46DE-9EE0-F02F73904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3081338"/>
            <a:ext cx="125412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1.Who?</a:t>
            </a:r>
          </a:p>
        </p:txBody>
      </p:sp>
      <p:sp>
        <p:nvSpPr>
          <p:cNvPr id="103" name="Text Box 665">
            <a:extLst>
              <a:ext uri="{FF2B5EF4-FFF2-40B4-BE49-F238E27FC236}">
                <a16:creationId xmlns:a16="http://schemas.microsoft.com/office/drawing/2014/main" id="{6373D1ED-D1C1-4356-8DF8-2B61AE364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3446463"/>
            <a:ext cx="1028700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빌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2:6)</a:t>
            </a:r>
          </a:p>
        </p:txBody>
      </p:sp>
      <p:sp>
        <p:nvSpPr>
          <p:cNvPr id="104" name="Text Box 666">
            <a:extLst>
              <a:ext uri="{FF2B5EF4-FFF2-40B4-BE49-F238E27FC236}">
                <a16:creationId xmlns:a16="http://schemas.microsoft.com/office/drawing/2014/main" id="{E7E2BE58-0DA0-4521-8A6E-D01A93EAE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3733800"/>
            <a:ext cx="1336675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10:30)</a:t>
            </a:r>
          </a:p>
        </p:txBody>
      </p:sp>
      <p:sp>
        <p:nvSpPr>
          <p:cNvPr id="105" name="Text Box 670">
            <a:extLst>
              <a:ext uri="{FF2B5EF4-FFF2-40B4-BE49-F238E27FC236}">
                <a16:creationId xmlns:a16="http://schemas.microsoft.com/office/drawing/2014/main" id="{84761CC3-712C-41BD-B838-BE5B1723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4076700"/>
            <a:ext cx="1357312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99"/>
                </a:solidFill>
                <a:latin typeface="(환)제목라운드(중간)체" pitchFamily="18" charset="-127"/>
                <a:ea typeface="(환)제목라운드(중간)체" pitchFamily="18" charset="-127"/>
              </a:rPr>
              <a:t>2.What?</a:t>
            </a:r>
          </a:p>
        </p:txBody>
      </p:sp>
      <p:sp>
        <p:nvSpPr>
          <p:cNvPr id="106" name="Text Box 671">
            <a:extLst>
              <a:ext uri="{FF2B5EF4-FFF2-40B4-BE49-F238E27FC236}">
                <a16:creationId xmlns:a16="http://schemas.microsoft.com/office/drawing/2014/main" id="{4DFA7685-C957-49AA-A885-C71C69641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3" y="4441825"/>
            <a:ext cx="1028700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5:8)</a:t>
            </a:r>
          </a:p>
        </p:txBody>
      </p:sp>
      <p:sp>
        <p:nvSpPr>
          <p:cNvPr id="107" name="Text Box 672">
            <a:extLst>
              <a:ext uri="{FF2B5EF4-FFF2-40B4-BE49-F238E27FC236}">
                <a16:creationId xmlns:a16="http://schemas.microsoft.com/office/drawing/2014/main" id="{DB8785E5-65DA-4485-AEBA-D007A3F69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724400"/>
            <a:ext cx="1719263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고전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15:3-4)</a:t>
            </a:r>
          </a:p>
        </p:txBody>
      </p:sp>
      <p:sp>
        <p:nvSpPr>
          <p:cNvPr id="108" name="Text Box 673">
            <a:extLst>
              <a:ext uri="{FF2B5EF4-FFF2-40B4-BE49-F238E27FC236}">
                <a16:creationId xmlns:a16="http://schemas.microsoft.com/office/drawing/2014/main" id="{4976CE50-9615-4868-A9A1-5224225CB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925" y="5013325"/>
            <a:ext cx="1470025" cy="39687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행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1:9-11)</a:t>
            </a:r>
          </a:p>
        </p:txBody>
      </p:sp>
      <p:sp>
        <p:nvSpPr>
          <p:cNvPr id="109" name="Text Box 674">
            <a:extLst>
              <a:ext uri="{FF2B5EF4-FFF2-40B4-BE49-F238E27FC236}">
                <a16:creationId xmlns:a16="http://schemas.microsoft.com/office/drawing/2014/main" id="{81BCBED5-F1D5-4FD5-BCF7-715B70C88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813" y="0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선택</a:t>
            </a:r>
          </a:p>
        </p:txBody>
      </p:sp>
      <p:sp>
        <p:nvSpPr>
          <p:cNvPr id="110" name="Text Box 675">
            <a:extLst>
              <a:ext uri="{FF2B5EF4-FFF2-40B4-BE49-F238E27FC236}">
                <a16:creationId xmlns:a16="http://schemas.microsoft.com/office/drawing/2014/main" id="{31C783FA-8384-40EE-B415-8D2214CFE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100" y="304800"/>
            <a:ext cx="1182688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5:24)</a:t>
            </a:r>
          </a:p>
        </p:txBody>
      </p:sp>
      <p:pic>
        <p:nvPicPr>
          <p:cNvPr id="111" name="Picture 676" descr="087">
            <a:extLst>
              <a:ext uri="{FF2B5EF4-FFF2-40B4-BE49-F238E27FC236}">
                <a16:creationId xmlns:a16="http://schemas.microsoft.com/office/drawing/2014/main" id="{DCCA4175-9E42-4D92-8C4C-865709F0D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3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565">
            <a:off x="2625725" y="504825"/>
            <a:ext cx="187166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677" descr="087">
            <a:extLst>
              <a:ext uri="{FF2B5EF4-FFF2-40B4-BE49-F238E27FC236}">
                <a16:creationId xmlns:a16="http://schemas.microsoft.com/office/drawing/2014/main" id="{BF596908-B305-4ADC-8C52-AFFAEADA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3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565">
            <a:off x="4859338" y="517525"/>
            <a:ext cx="18716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Rectangle 678">
            <a:extLst>
              <a:ext uri="{FF2B5EF4-FFF2-40B4-BE49-F238E27FC236}">
                <a16:creationId xmlns:a16="http://schemas.microsoft.com/office/drawing/2014/main" id="{FE4FB502-3FFB-44B9-8E43-27C251BF8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445125"/>
            <a:ext cx="1512888" cy="504825"/>
          </a:xfrm>
          <a:prstGeom prst="rect">
            <a:avLst/>
          </a:prstGeom>
          <a:gradFill rotWithShape="0">
            <a:gsLst>
              <a:gs pos="0">
                <a:srgbClr val="D9E9FF">
                  <a:alpha val="75000"/>
                </a:srgbClr>
              </a:gs>
              <a:gs pos="50000">
                <a:schemeClr val="bg1">
                  <a:alpha val="73000"/>
                </a:schemeClr>
              </a:gs>
              <a:gs pos="100000">
                <a:srgbClr val="D9E9FF">
                  <a:alpha val="75000"/>
                </a:srgbClr>
              </a:gs>
            </a:gsLst>
            <a:lin ang="5400000" scaled="1"/>
          </a:gradFill>
          <a:ln w="19050" algn="ctr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>
                <a:latin typeface="(환)제목라운드(중간)체" pitchFamily="18" charset="-127"/>
                <a:ea typeface="(환)제목라운드(중간)체" pitchFamily="18" charset="-127"/>
              </a:rPr>
              <a:t>벧전</a:t>
            </a:r>
            <a:r>
              <a:rPr lang="en-US" altLang="ko-KR">
                <a:latin typeface="(환)제목라운드(중간)체" pitchFamily="18" charset="-127"/>
                <a:ea typeface="(환)제목라운드(중간)체" pitchFamily="18" charset="-127"/>
              </a:rPr>
              <a:t>3:18</a:t>
            </a:r>
          </a:p>
        </p:txBody>
      </p:sp>
      <p:sp>
        <p:nvSpPr>
          <p:cNvPr id="114" name="Oval 679">
            <a:extLst>
              <a:ext uri="{FF2B5EF4-FFF2-40B4-BE49-F238E27FC236}">
                <a16:creationId xmlns:a16="http://schemas.microsoft.com/office/drawing/2014/main" id="{F993AE6A-56B8-407D-8669-82B621C0D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4291013"/>
            <a:ext cx="719137" cy="582612"/>
          </a:xfrm>
          <a:prstGeom prst="ellipse">
            <a:avLst/>
          </a:prstGeom>
          <a:noFill/>
          <a:ln w="101600" algn="ctr">
            <a:solidFill>
              <a:srgbClr val="FF3300">
                <a:alpha val="6784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115" name="Picture 680" descr="35523122 복사">
            <a:extLst>
              <a:ext uri="{FF2B5EF4-FFF2-40B4-BE49-F238E27FC236}">
                <a16:creationId xmlns:a16="http://schemas.microsoft.com/office/drawing/2014/main" id="{CF79749D-8438-4B2E-91BB-2BC649A4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868863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 Box 681">
            <a:extLst>
              <a:ext uri="{FF2B5EF4-FFF2-40B4-BE49-F238E27FC236}">
                <a16:creationId xmlns:a16="http://schemas.microsoft.com/office/drawing/2014/main" id="{DA1039C9-DFA9-46FB-BFEF-F97615B0F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234950"/>
            <a:ext cx="79375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듣고</a:t>
            </a:r>
          </a:p>
        </p:txBody>
      </p:sp>
      <p:sp>
        <p:nvSpPr>
          <p:cNvPr id="117" name="Text Box 682">
            <a:extLst>
              <a:ext uri="{FF2B5EF4-FFF2-40B4-BE49-F238E27FC236}">
                <a16:creationId xmlns:a16="http://schemas.microsoft.com/office/drawing/2014/main" id="{24BCBFF8-B0C5-492A-8A9E-45D7B4BF9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60350"/>
            <a:ext cx="79375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믿음</a:t>
            </a:r>
          </a:p>
        </p:txBody>
      </p:sp>
      <p:sp>
        <p:nvSpPr>
          <p:cNvPr id="118" name="AutoShape 683" descr="양방향 사선">
            <a:extLst>
              <a:ext uri="{FF2B5EF4-FFF2-40B4-BE49-F238E27FC236}">
                <a16:creationId xmlns:a16="http://schemas.microsoft.com/office/drawing/2014/main" id="{1FCB7D2D-259E-4B0D-BA7C-475FFA59D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759325"/>
            <a:ext cx="1800225" cy="1190625"/>
          </a:xfrm>
          <a:prstGeom prst="notchedRightArrow">
            <a:avLst>
              <a:gd name="adj1" fmla="val 50000"/>
              <a:gd name="adj2" fmla="val 37800"/>
            </a:avLst>
          </a:prstGeom>
          <a:blipFill dpi="0" rotWithShape="0">
            <a:blip r:embed="rId1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승천하심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재림약속</a:t>
            </a:r>
          </a:p>
        </p:txBody>
      </p:sp>
      <p:sp>
        <p:nvSpPr>
          <p:cNvPr id="119" name="AutoShape 684" descr="양방향 사선">
            <a:extLst>
              <a:ext uri="{FF2B5EF4-FFF2-40B4-BE49-F238E27FC236}">
                <a16:creationId xmlns:a16="http://schemas.microsoft.com/office/drawing/2014/main" id="{EECA87E1-7961-4E76-931A-F4C1056D5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3213100"/>
            <a:ext cx="1584325" cy="1190625"/>
          </a:xfrm>
          <a:prstGeom prst="notchedRightArrow">
            <a:avLst>
              <a:gd name="adj1" fmla="val 50000"/>
              <a:gd name="adj2" fmla="val 33267"/>
            </a:avLst>
          </a:prstGeom>
          <a:blipFill dpi="0" rotWithShape="0">
            <a:blip r:embed="rId1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하나님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자신</a:t>
            </a:r>
          </a:p>
        </p:txBody>
      </p:sp>
      <p:sp>
        <p:nvSpPr>
          <p:cNvPr id="120" name="AutoShape 685" descr="양방향 사선">
            <a:extLst>
              <a:ext uri="{FF2B5EF4-FFF2-40B4-BE49-F238E27FC236}">
                <a16:creationId xmlns:a16="http://schemas.microsoft.com/office/drawing/2014/main" id="{DB14C775-4CA7-42AC-9639-1E0CDF9DE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365625"/>
            <a:ext cx="1584325" cy="641350"/>
          </a:xfrm>
          <a:prstGeom prst="notchedRightArrow">
            <a:avLst>
              <a:gd name="adj1" fmla="val 50000"/>
              <a:gd name="adj2" fmla="val 61757"/>
            </a:avLst>
          </a:prstGeom>
          <a:blipFill dpi="0" rotWithShape="0">
            <a:blip r:embed="rId1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죽으심</a:t>
            </a:r>
          </a:p>
        </p:txBody>
      </p:sp>
      <p:sp>
        <p:nvSpPr>
          <p:cNvPr id="121" name="AutoShape 686" descr="양방향 사선">
            <a:extLst>
              <a:ext uri="{FF2B5EF4-FFF2-40B4-BE49-F238E27FC236}">
                <a16:creationId xmlns:a16="http://schemas.microsoft.com/office/drawing/2014/main" id="{2C94B164-A055-4449-95CF-1C4A0EF2F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659313"/>
            <a:ext cx="1944687" cy="641350"/>
          </a:xfrm>
          <a:prstGeom prst="notchedRightArrow">
            <a:avLst>
              <a:gd name="adj1" fmla="val 50000"/>
              <a:gd name="adj2" fmla="val 75804"/>
            </a:avLst>
          </a:prstGeom>
          <a:blipFill dpi="0" rotWithShape="0">
            <a:blip r:embed="rId1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부활하심</a:t>
            </a:r>
          </a:p>
        </p:txBody>
      </p:sp>
      <p:pic>
        <p:nvPicPr>
          <p:cNvPr id="122" name="Picture 687" descr="화살표4">
            <a:extLst>
              <a:ext uri="{FF2B5EF4-FFF2-40B4-BE49-F238E27FC236}">
                <a16:creationId xmlns:a16="http://schemas.microsoft.com/office/drawing/2014/main" id="{BD240E7B-A618-4FF6-B981-44C83D0C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lum bright="4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68874">
            <a:off x="1547813" y="4005263"/>
            <a:ext cx="5186362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34" descr="087">
            <a:extLst>
              <a:ext uri="{FF2B5EF4-FFF2-40B4-BE49-F238E27FC236}">
                <a16:creationId xmlns:a16="http://schemas.microsoft.com/office/drawing/2014/main" id="{31C0A3AD-530E-4838-8B55-6FA8C890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3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565">
            <a:off x="2625725" y="504825"/>
            <a:ext cx="187166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35" descr="087">
            <a:extLst>
              <a:ext uri="{FF2B5EF4-FFF2-40B4-BE49-F238E27FC236}">
                <a16:creationId xmlns:a16="http://schemas.microsoft.com/office/drawing/2014/main" id="{C89793CA-33AC-47B8-9FF3-666831F03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3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565">
            <a:off x="4859338" y="517525"/>
            <a:ext cx="18716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Oval 136">
            <a:extLst>
              <a:ext uri="{FF2B5EF4-FFF2-40B4-BE49-F238E27FC236}">
                <a16:creationId xmlns:a16="http://schemas.microsoft.com/office/drawing/2014/main" id="{8F0C9716-35B8-4E80-AF62-1919FA8FA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4291013"/>
            <a:ext cx="719137" cy="582612"/>
          </a:xfrm>
          <a:prstGeom prst="ellipse">
            <a:avLst/>
          </a:prstGeom>
          <a:noFill/>
          <a:ln w="101600" algn="ctr">
            <a:solidFill>
              <a:srgbClr val="FF3300">
                <a:alpha val="6784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126" name="Picture 137" descr="35523122 복사">
            <a:extLst>
              <a:ext uri="{FF2B5EF4-FFF2-40B4-BE49-F238E27FC236}">
                <a16:creationId xmlns:a16="http://schemas.microsoft.com/office/drawing/2014/main" id="{FC025DAE-994D-49B7-A987-8EF0CE43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868863"/>
            <a:ext cx="668338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Oval 143">
            <a:extLst>
              <a:ext uri="{FF2B5EF4-FFF2-40B4-BE49-F238E27FC236}">
                <a16:creationId xmlns:a16="http://schemas.microsoft.com/office/drawing/2014/main" id="{0D736CE9-2288-4786-B7EE-4A1B349B7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2565400"/>
            <a:ext cx="1441450" cy="503238"/>
          </a:xfrm>
          <a:prstGeom prst="ellipse">
            <a:avLst/>
          </a:prstGeom>
          <a:gradFill rotWithShape="1">
            <a:gsLst>
              <a:gs pos="0">
                <a:srgbClr val="00FFFF">
                  <a:alpha val="88000"/>
                </a:srgbClr>
              </a:gs>
              <a:gs pos="50000">
                <a:srgbClr val="00FFFF">
                  <a:gamma/>
                  <a:shade val="12549"/>
                  <a:invGamma/>
                  <a:alpha val="84000"/>
                </a:srgbClr>
              </a:gs>
              <a:gs pos="100000">
                <a:srgbClr val="00FFFF">
                  <a:alpha val="88000"/>
                </a:srgbClr>
              </a:gs>
            </a:gsLst>
            <a:lin ang="5400000" scaled="1"/>
          </a:gradFill>
          <a:ln w="19050" algn="ctr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800">
                <a:solidFill>
                  <a:schemeClr val="bg1"/>
                </a:solidFill>
              </a:rPr>
              <a:t>더불어먹음</a:t>
            </a:r>
          </a:p>
        </p:txBody>
      </p:sp>
      <p:sp>
        <p:nvSpPr>
          <p:cNvPr id="128" name="AutoShape 145">
            <a:extLst>
              <a:ext uri="{FF2B5EF4-FFF2-40B4-BE49-F238E27FC236}">
                <a16:creationId xmlns:a16="http://schemas.microsoft.com/office/drawing/2014/main" id="{9E2A4C66-6C15-4E40-B0DD-79AE2A6B324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67856" y="2745582"/>
            <a:ext cx="5113337" cy="1295400"/>
          </a:xfrm>
          <a:prstGeom prst="homePlate">
            <a:avLst>
              <a:gd name="adj" fmla="val 98683"/>
            </a:avLst>
          </a:prstGeom>
          <a:gradFill rotWithShape="0">
            <a:gsLst>
              <a:gs pos="0">
                <a:schemeClr val="folHlink">
                  <a:alpha val="44000"/>
                </a:schemeClr>
              </a:gs>
              <a:gs pos="50000">
                <a:schemeClr val="bg1"/>
              </a:gs>
              <a:gs pos="100000">
                <a:schemeClr val="folHlink">
                  <a:alpha val="44000"/>
                </a:schemeClr>
              </a:gs>
            </a:gsLst>
            <a:lin ang="5400000" scaled="1"/>
          </a:gradFill>
          <a:ln w="12700" algn="ctr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29" name="Text Box 146">
            <a:extLst>
              <a:ext uri="{FF2B5EF4-FFF2-40B4-BE49-F238E27FC236}">
                <a16:creationId xmlns:a16="http://schemas.microsoft.com/office/drawing/2014/main" id="{7ABA2BC0-388E-448B-AD0B-C34F25DCA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260350"/>
            <a:ext cx="982663" cy="45720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(환)제목라운드(중간)체" pitchFamily="18" charset="-127"/>
                <a:ea typeface="(환)제목라운드(중간)체" pitchFamily="18" charset="-127"/>
              </a:rPr>
              <a:t>믿음</a:t>
            </a:r>
            <a:r>
              <a:rPr lang="en-US" altLang="ko-KR" sz="2400">
                <a:latin typeface="(환)제목라운드(중간)체" pitchFamily="18" charset="-127"/>
                <a:ea typeface="(환)제목라운드(중간)체" pitchFamily="18" charset="-127"/>
              </a:rPr>
              <a:t>?</a:t>
            </a:r>
          </a:p>
        </p:txBody>
      </p:sp>
      <p:sp>
        <p:nvSpPr>
          <p:cNvPr id="130" name="Text Box 147">
            <a:extLst>
              <a:ext uri="{FF2B5EF4-FFF2-40B4-BE49-F238E27FC236}">
                <a16:creationId xmlns:a16="http://schemas.microsoft.com/office/drawing/2014/main" id="{CFD2D444-926C-4B3E-8E20-AE61FFEF4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076700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800" b="1" u="sng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시인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하다</a:t>
            </a:r>
          </a:p>
        </p:txBody>
      </p:sp>
      <p:sp>
        <p:nvSpPr>
          <p:cNvPr id="131" name="Text Box 148">
            <a:extLst>
              <a:ext uri="{FF2B5EF4-FFF2-40B4-BE49-F238E27FC236}">
                <a16:creationId xmlns:a16="http://schemas.microsoft.com/office/drawing/2014/main" id="{746BA682-E7B5-44B7-9D80-E796A63F2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3783013"/>
            <a:ext cx="12239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믿는다 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=</a:t>
            </a:r>
          </a:p>
        </p:txBody>
      </p:sp>
      <p:sp>
        <p:nvSpPr>
          <p:cNvPr id="132" name="AutoShape 149">
            <a:extLst>
              <a:ext uri="{FF2B5EF4-FFF2-40B4-BE49-F238E27FC236}">
                <a16:creationId xmlns:a16="http://schemas.microsoft.com/office/drawing/2014/main" id="{3FF9E19E-72A7-4DC7-9F5F-83B7562F2FD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076825" y="4652963"/>
            <a:ext cx="1293813" cy="1296987"/>
          </a:xfrm>
          <a:prstGeom prst="wedgeRectCallout">
            <a:avLst>
              <a:gd name="adj1" fmla="val -2273"/>
              <a:gd name="adj2" fmla="val 71542"/>
            </a:avLst>
          </a:prstGeom>
          <a:gradFill rotWithShape="0">
            <a:gsLst>
              <a:gs pos="0">
                <a:schemeClr val="hlink">
                  <a:alpha val="57001"/>
                </a:schemeClr>
              </a:gs>
              <a:gs pos="50000">
                <a:schemeClr val="bg1"/>
              </a:gs>
              <a:gs pos="100000">
                <a:schemeClr val="hlink">
                  <a:alpha val="57001"/>
                </a:schemeClr>
              </a:gs>
            </a:gsLst>
            <a:lin ang="5400000" scaled="1"/>
          </a:gradFill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ot="10800000" anchor="ctr"/>
          <a:lstStyle/>
          <a:p>
            <a:pPr algn="ctr" eaLnBrk="1" latinLnBrk="1" hangingPunct="1">
              <a:defRPr/>
            </a:pPr>
            <a:endParaRPr lang="ko-KR" altLang="ko-KR"/>
          </a:p>
        </p:txBody>
      </p:sp>
      <p:sp>
        <p:nvSpPr>
          <p:cNvPr id="133" name="Text Box 150">
            <a:extLst>
              <a:ext uri="{FF2B5EF4-FFF2-40B4-BE49-F238E27FC236}">
                <a16:creationId xmlns:a16="http://schemas.microsoft.com/office/drawing/2014/main" id="{CC4DC0D9-2886-4E8A-B653-966DE4207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724400"/>
            <a:ext cx="115252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인정</a:t>
            </a:r>
          </a:p>
        </p:txBody>
      </p:sp>
      <p:sp>
        <p:nvSpPr>
          <p:cNvPr id="134" name="Text Box 151">
            <a:extLst>
              <a:ext uri="{FF2B5EF4-FFF2-40B4-BE49-F238E27FC236}">
                <a16:creationId xmlns:a16="http://schemas.microsoft.com/office/drawing/2014/main" id="{CCD68006-D6CF-4A18-8C69-8BFB122F7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5084763"/>
            <a:ext cx="115252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+</a:t>
            </a:r>
          </a:p>
        </p:txBody>
      </p:sp>
      <p:sp>
        <p:nvSpPr>
          <p:cNvPr id="135" name="Text Box 152">
            <a:extLst>
              <a:ext uri="{FF2B5EF4-FFF2-40B4-BE49-F238E27FC236}">
                <a16:creationId xmlns:a16="http://schemas.microsoft.com/office/drawing/2014/main" id="{E40E4F73-984C-4D7F-811F-6DFF67AF2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5445125"/>
            <a:ext cx="115252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굴복</a:t>
            </a:r>
          </a:p>
        </p:txBody>
      </p:sp>
      <p:sp>
        <p:nvSpPr>
          <p:cNvPr id="136" name="Text Box 153">
            <a:extLst>
              <a:ext uri="{FF2B5EF4-FFF2-40B4-BE49-F238E27FC236}">
                <a16:creationId xmlns:a16="http://schemas.microsoft.com/office/drawing/2014/main" id="{463836C3-F0A4-4D9E-8F92-229D43E83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429000"/>
            <a:ext cx="1892300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10:9-10)</a:t>
            </a:r>
          </a:p>
        </p:txBody>
      </p:sp>
      <p:sp>
        <p:nvSpPr>
          <p:cNvPr id="137" name="AutoShape 154">
            <a:extLst>
              <a:ext uri="{FF2B5EF4-FFF2-40B4-BE49-F238E27FC236}">
                <a16:creationId xmlns:a16="http://schemas.microsoft.com/office/drawing/2014/main" id="{A9BF4C4C-F950-4841-9DF6-0F1B6B05355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52182" y="1881981"/>
            <a:ext cx="1366838" cy="1870075"/>
          </a:xfrm>
          <a:prstGeom prst="downArrowCallout">
            <a:avLst>
              <a:gd name="adj1" fmla="val 16676"/>
              <a:gd name="adj2" fmla="val 8338"/>
              <a:gd name="adj3" fmla="val 41793"/>
              <a:gd name="adj4" fmla="val 69454"/>
            </a:avLst>
          </a:prstGeom>
          <a:gradFill rotWithShape="1">
            <a:gsLst>
              <a:gs pos="0">
                <a:schemeClr val="hlink">
                  <a:alpha val="67000"/>
                </a:schemeClr>
              </a:gs>
              <a:gs pos="50000">
                <a:schemeClr val="bg1"/>
              </a:gs>
              <a:gs pos="100000">
                <a:schemeClr val="hlink">
                  <a:alpha val="67000"/>
                </a:schemeClr>
              </a:gs>
            </a:gsLst>
            <a:lin ang="5400000" scaled="1"/>
          </a:gradFill>
          <a:ln w="12700" algn="ctr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 algn="ctr" eaLnBrk="1" latinLnBrk="1" hangingPunct="1">
              <a:defRPr/>
            </a:pPr>
            <a:endParaRPr lang="ko-KR" altLang="ko-KR" b="1">
              <a:solidFill>
                <a:srgbClr val="FF0000"/>
              </a:solidFill>
            </a:endParaRPr>
          </a:p>
        </p:txBody>
      </p:sp>
      <p:sp>
        <p:nvSpPr>
          <p:cNvPr id="138" name="Text Box 155">
            <a:extLst>
              <a:ext uri="{FF2B5EF4-FFF2-40B4-BE49-F238E27FC236}">
                <a16:creationId xmlns:a16="http://schemas.microsoft.com/office/drawing/2014/main" id="{A1F5366D-12BC-46B5-BCC6-9CCCF8F40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2420938"/>
            <a:ext cx="19288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영접하는 것</a:t>
            </a:r>
          </a:p>
        </p:txBody>
      </p:sp>
      <p:sp>
        <p:nvSpPr>
          <p:cNvPr id="139" name="Text Box 156">
            <a:extLst>
              <a:ext uri="{FF2B5EF4-FFF2-40B4-BE49-F238E27FC236}">
                <a16:creationId xmlns:a16="http://schemas.microsoft.com/office/drawing/2014/main" id="{7AD51174-A27D-4825-AEF7-183C26DAD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133725"/>
            <a:ext cx="19288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OPEN MIND</a:t>
            </a:r>
          </a:p>
        </p:txBody>
      </p:sp>
      <p:sp>
        <p:nvSpPr>
          <p:cNvPr id="140" name="Text Box 157">
            <a:extLst>
              <a:ext uri="{FF2B5EF4-FFF2-40B4-BE49-F238E27FC236}">
                <a16:creationId xmlns:a16="http://schemas.microsoft.com/office/drawing/2014/main" id="{3354F5E5-673E-4226-A926-D0F7CF8AF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2095500"/>
            <a:ext cx="1182688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1:12)</a:t>
            </a:r>
          </a:p>
        </p:txBody>
      </p:sp>
      <p:sp>
        <p:nvSpPr>
          <p:cNvPr id="141" name="Text Box 158">
            <a:extLst>
              <a:ext uri="{FF2B5EF4-FFF2-40B4-BE49-F238E27FC236}">
                <a16:creationId xmlns:a16="http://schemas.microsoft.com/office/drawing/2014/main" id="{9B71966E-816E-4236-8882-152CA48BC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2816225"/>
            <a:ext cx="1182688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3:20)</a:t>
            </a:r>
          </a:p>
        </p:txBody>
      </p:sp>
      <p:sp>
        <p:nvSpPr>
          <p:cNvPr id="142" name="AutoShape 159">
            <a:extLst>
              <a:ext uri="{FF2B5EF4-FFF2-40B4-BE49-F238E27FC236}">
                <a16:creationId xmlns:a16="http://schemas.microsoft.com/office/drawing/2014/main" id="{A3E06F0A-A89C-4978-B4E7-5092C34CF88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92725" y="1268413"/>
            <a:ext cx="2736850" cy="863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5E9EFF"/>
              </a:gs>
              <a:gs pos="39999">
                <a:srgbClr val="85C2FF">
                  <a:alpha val="96400"/>
                </a:srgbClr>
              </a:gs>
              <a:gs pos="70000">
                <a:srgbClr val="C4D6EB">
                  <a:alpha val="93700"/>
                </a:srgbClr>
              </a:gs>
              <a:gs pos="100000">
                <a:srgbClr val="FFEBFA">
                  <a:alpha val="91000"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45791" dir="3378596" algn="ctr" rotWithShape="0">
              <a:srgbClr val="FF00FF"/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>
                <a:latin typeface="HY울릉도M" pitchFamily="18" charset="-127"/>
                <a:ea typeface="HY울릉도M" pitchFamily="18" charset="-127"/>
              </a:rPr>
              <a:t>영생과 풍성한 삶</a:t>
            </a:r>
          </a:p>
        </p:txBody>
      </p:sp>
      <p:sp>
        <p:nvSpPr>
          <p:cNvPr id="143" name="AutoShape 160">
            <a:extLst>
              <a:ext uri="{FF2B5EF4-FFF2-40B4-BE49-F238E27FC236}">
                <a16:creationId xmlns:a16="http://schemas.microsoft.com/office/drawing/2014/main" id="{80ECA6C9-54F0-41D2-A630-0E3671C5650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48262" y="-171450"/>
            <a:ext cx="1223963" cy="1512888"/>
          </a:xfrm>
          <a:prstGeom prst="irregularSeal1">
            <a:avLst/>
          </a:prstGeom>
          <a:gradFill rotWithShape="1">
            <a:gsLst>
              <a:gs pos="0">
                <a:schemeClr val="bg1">
                  <a:alpha val="93999"/>
                </a:schemeClr>
              </a:gs>
              <a:gs pos="100000">
                <a:schemeClr val="accent2">
                  <a:alpha val="85001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ko-KR" altLang="en-US" sz="2400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44" name="Text Box 161">
            <a:extLst>
              <a:ext uri="{FF2B5EF4-FFF2-40B4-BE49-F238E27FC236}">
                <a16:creationId xmlns:a16="http://schemas.microsoft.com/office/drawing/2014/main" id="{EDBBB177-B83A-4A6F-99C6-A54A96FDA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60350"/>
            <a:ext cx="79375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믿음</a:t>
            </a:r>
          </a:p>
        </p:txBody>
      </p:sp>
      <p:grpSp>
        <p:nvGrpSpPr>
          <p:cNvPr id="145" name="Group 162">
            <a:extLst>
              <a:ext uri="{FF2B5EF4-FFF2-40B4-BE49-F238E27FC236}">
                <a16:creationId xmlns:a16="http://schemas.microsoft.com/office/drawing/2014/main" id="{B365CF97-CD3F-4976-8B6C-3C0579A265B7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146" name="Text Box 163">
              <a:extLst>
                <a:ext uri="{FF2B5EF4-FFF2-40B4-BE49-F238E27FC236}">
                  <a16:creationId xmlns:a16="http://schemas.microsoft.com/office/drawing/2014/main" id="{4252E73C-7DDD-418A-BDAD-82A962096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147" name="Text Box 164">
              <a:extLst>
                <a:ext uri="{FF2B5EF4-FFF2-40B4-BE49-F238E27FC236}">
                  <a16:creationId xmlns:a16="http://schemas.microsoft.com/office/drawing/2014/main" id="{4B1AF4DA-9FB1-4DAA-9257-AB7699094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148" name="Text Box 165">
              <a:extLst>
                <a:ext uri="{FF2B5EF4-FFF2-40B4-BE49-F238E27FC236}">
                  <a16:creationId xmlns:a16="http://schemas.microsoft.com/office/drawing/2014/main" id="{24409361-D4C6-4B80-8BEA-3CE98F113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149" name="Text Box 166">
              <a:extLst>
                <a:ext uri="{FF2B5EF4-FFF2-40B4-BE49-F238E27FC236}">
                  <a16:creationId xmlns:a16="http://schemas.microsoft.com/office/drawing/2014/main" id="{E3133750-8033-4785-B327-C5A9B15032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sp>
        <p:nvSpPr>
          <p:cNvPr id="150" name="AutoShape 167">
            <a:extLst>
              <a:ext uri="{FF2B5EF4-FFF2-40B4-BE49-F238E27FC236}">
                <a16:creationId xmlns:a16="http://schemas.microsoft.com/office/drawing/2014/main" id="{B919655B-F28E-4196-931F-FFEFD1192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268413"/>
            <a:ext cx="2663825" cy="863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5E9EFF"/>
              </a:gs>
              <a:gs pos="39999">
                <a:srgbClr val="85C2FF">
                  <a:alpha val="92000"/>
                </a:srgbClr>
              </a:gs>
              <a:gs pos="70000">
                <a:srgbClr val="C4D6EB">
                  <a:alpha val="86000"/>
                </a:srgbClr>
              </a:gs>
              <a:gs pos="100000">
                <a:srgbClr val="FFEBFA">
                  <a:alpha val="80000"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45791" dir="3378596" algn="ctr" rotWithShape="0">
              <a:srgbClr val="FF00FF"/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>
                <a:latin typeface="HY울릉도M" pitchFamily="18" charset="-127"/>
                <a:ea typeface="HY울릉도M" pitchFamily="18" charset="-127"/>
              </a:rPr>
              <a:t>찬양과 경배</a:t>
            </a:r>
          </a:p>
        </p:txBody>
      </p:sp>
      <p:sp>
        <p:nvSpPr>
          <p:cNvPr id="151" name="Rectangle 168">
            <a:extLst>
              <a:ext uri="{FF2B5EF4-FFF2-40B4-BE49-F238E27FC236}">
                <a16:creationId xmlns:a16="http://schemas.microsoft.com/office/drawing/2014/main" id="{D32DDCCD-E7C5-4211-AE98-9F8629AED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2700338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0000"/>
                </a:srgbClr>
              </a:gs>
              <a:gs pos="50000">
                <a:schemeClr val="bg1"/>
              </a:gs>
              <a:gs pos="100000">
                <a:srgbClr val="D9E9FF">
                  <a:alpha val="8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볼지어다 </a:t>
            </a:r>
          </a:p>
          <a:p>
            <a:pPr algn="ctr" eaLnBrk="1" latinLnBrk="1" hangingPunct="1">
              <a:defRPr/>
            </a:pPr>
            <a:r>
              <a:rPr lang="ko-KR" altLang="en-US" b="1"/>
              <a:t>내가 문 밖에 서서 </a:t>
            </a:r>
          </a:p>
          <a:p>
            <a:pPr algn="ctr" eaLnBrk="1" latinLnBrk="1" hangingPunct="1">
              <a:defRPr/>
            </a:pPr>
            <a:r>
              <a:rPr lang="ko-KR" altLang="en-US" b="1"/>
              <a:t>두드리노니</a:t>
            </a:r>
          </a:p>
          <a:p>
            <a:pPr algn="ctr" eaLnBrk="1" latinLnBrk="1" hangingPunct="1">
              <a:defRPr/>
            </a:pPr>
            <a:r>
              <a:rPr lang="ko-KR" altLang="en-US" b="1"/>
              <a:t>누구든지 </a:t>
            </a:r>
          </a:p>
          <a:p>
            <a:pPr algn="ctr" eaLnBrk="1" latinLnBrk="1" hangingPunct="1">
              <a:defRPr/>
            </a:pPr>
            <a:r>
              <a:rPr lang="ko-KR" altLang="en-US" b="1"/>
              <a:t>내 음성을 듣고</a:t>
            </a:r>
          </a:p>
          <a:p>
            <a:pPr algn="ctr" eaLnBrk="1" latinLnBrk="1" hangingPunct="1">
              <a:defRPr/>
            </a:pPr>
            <a:r>
              <a:rPr lang="ko-KR" altLang="en-US" b="1"/>
              <a:t>문을 열면 내가 </a:t>
            </a:r>
          </a:p>
          <a:p>
            <a:pPr algn="ctr" eaLnBrk="1" latinLnBrk="1" hangingPunct="1">
              <a:defRPr/>
            </a:pPr>
            <a:r>
              <a:rPr lang="ko-KR" altLang="en-US" b="1"/>
              <a:t>그에게로 들어가</a:t>
            </a:r>
          </a:p>
          <a:p>
            <a:pPr algn="ctr" eaLnBrk="1" latinLnBrk="1" hangingPunct="1">
              <a:defRPr/>
            </a:pPr>
            <a:r>
              <a:rPr lang="ko-KR" altLang="en-US" b="1"/>
              <a:t>그로 더불어 먹고</a:t>
            </a:r>
          </a:p>
          <a:p>
            <a:pPr algn="ctr" eaLnBrk="1" latinLnBrk="1" hangingPunct="1">
              <a:defRPr/>
            </a:pPr>
            <a:r>
              <a:rPr lang="ko-KR" altLang="en-US" b="1"/>
              <a:t>그는 나로 더불어 </a:t>
            </a:r>
          </a:p>
          <a:p>
            <a:pPr algn="ctr" eaLnBrk="1" latinLnBrk="1" hangingPunct="1">
              <a:defRPr/>
            </a:pPr>
            <a:r>
              <a:rPr lang="ko-KR" altLang="en-US" b="1"/>
              <a:t>먹으리라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계</a:t>
            </a:r>
            <a:r>
              <a:rPr lang="en-US" altLang="ko-KR" b="1"/>
              <a:t>3:20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</a:p>
        </p:txBody>
      </p:sp>
      <p:sp>
        <p:nvSpPr>
          <p:cNvPr id="152" name="Rectangle 169">
            <a:extLst>
              <a:ext uri="{FF2B5EF4-FFF2-40B4-BE49-F238E27FC236}">
                <a16:creationId xmlns:a16="http://schemas.microsoft.com/office/drawing/2014/main" id="{AD720856-EB74-49E1-A2CC-B1B87F7FC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269875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0000"/>
                </a:srgbClr>
              </a:gs>
              <a:gs pos="50000">
                <a:schemeClr val="bg1"/>
              </a:gs>
              <a:gs pos="100000">
                <a:srgbClr val="D9E9FF">
                  <a:alpha val="8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2000" b="1"/>
              <a:t>네가 만일 네 입으로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예수를 주로 시인하며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또 하나님께서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그를 죽은 자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가운데서 살리신 것을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네 마음에 믿으면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구원을 얻으리니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사람이 마음으로 믿어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의에 이르고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입으로 시인하여 </a:t>
            </a:r>
          </a:p>
          <a:p>
            <a:pPr algn="ctr" eaLnBrk="1" latinLnBrk="1" hangingPunct="1">
              <a:defRPr/>
            </a:pPr>
            <a:r>
              <a:rPr lang="ko-KR" altLang="en-US" sz="2000" b="1"/>
              <a:t>구원에 이르느니라 </a:t>
            </a:r>
          </a:p>
          <a:p>
            <a:pPr algn="ctr" eaLnBrk="1" latinLnBrk="1" hangingPunct="1">
              <a:defRPr/>
            </a:pPr>
            <a:r>
              <a:rPr lang="en-US" altLang="ko-KR" sz="2000" b="1"/>
              <a:t>&lt;</a:t>
            </a:r>
            <a:r>
              <a:rPr lang="ko-KR" altLang="en-US" sz="2000" b="1"/>
              <a:t>롬</a:t>
            </a:r>
            <a:r>
              <a:rPr lang="en-US" altLang="ko-KR" sz="2000" b="1"/>
              <a:t>10:9-10</a:t>
            </a:r>
            <a:r>
              <a:rPr lang="ko-KR" altLang="en-US" sz="2000" b="1"/>
              <a:t>절</a:t>
            </a:r>
            <a:r>
              <a:rPr lang="en-US" altLang="ko-KR" sz="2000" b="1"/>
              <a:t>&gt;</a:t>
            </a:r>
          </a:p>
        </p:txBody>
      </p:sp>
      <p:sp>
        <p:nvSpPr>
          <p:cNvPr id="153" name="Rectangle 170">
            <a:extLst>
              <a:ext uri="{FF2B5EF4-FFF2-40B4-BE49-F238E27FC236}">
                <a16:creationId xmlns:a16="http://schemas.microsoft.com/office/drawing/2014/main" id="{3FAB9EF3-3DE4-4012-8272-D861DD110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1268413"/>
            <a:ext cx="2700338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0000"/>
                </a:srgbClr>
              </a:gs>
              <a:gs pos="50000">
                <a:schemeClr val="bg1"/>
              </a:gs>
              <a:gs pos="100000">
                <a:srgbClr val="D9E9FF">
                  <a:alpha val="8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영접하는 자 </a:t>
            </a:r>
          </a:p>
          <a:p>
            <a:pPr algn="ctr" eaLnBrk="1" latinLnBrk="1" hangingPunct="1">
              <a:defRPr/>
            </a:pPr>
            <a:r>
              <a:rPr lang="ko-KR" altLang="en-US" b="1"/>
              <a:t>곧 그 이름을 </a:t>
            </a:r>
          </a:p>
          <a:p>
            <a:pPr algn="ctr" eaLnBrk="1" latinLnBrk="1" hangingPunct="1">
              <a:defRPr/>
            </a:pPr>
            <a:r>
              <a:rPr lang="ko-KR" altLang="en-US" b="1"/>
              <a:t>믿는 자들에게는</a:t>
            </a:r>
          </a:p>
          <a:p>
            <a:pPr algn="ctr" eaLnBrk="1" latinLnBrk="1" hangingPunct="1">
              <a:defRPr/>
            </a:pPr>
            <a:r>
              <a:rPr lang="ko-KR" altLang="en-US" b="1"/>
              <a:t>하나님의 자녀가 </a:t>
            </a:r>
          </a:p>
          <a:p>
            <a:pPr algn="ctr" eaLnBrk="1" latinLnBrk="1" hangingPunct="1">
              <a:defRPr/>
            </a:pPr>
            <a:r>
              <a:rPr lang="ko-KR" altLang="en-US" b="1"/>
              <a:t>되는 권세를 </a:t>
            </a:r>
          </a:p>
          <a:p>
            <a:pPr algn="ctr" eaLnBrk="1" latinLnBrk="1" hangingPunct="1">
              <a:defRPr/>
            </a:pPr>
            <a:r>
              <a:rPr lang="ko-KR" altLang="en-US" b="1"/>
              <a:t>주셨으니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요</a:t>
            </a:r>
            <a:r>
              <a:rPr lang="en-US" altLang="ko-KR" b="1"/>
              <a:t>1:12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</a:p>
        </p:txBody>
      </p:sp>
      <p:grpSp>
        <p:nvGrpSpPr>
          <p:cNvPr id="154" name="Group 691">
            <a:extLst>
              <a:ext uri="{FF2B5EF4-FFF2-40B4-BE49-F238E27FC236}">
                <a16:creationId xmlns:a16="http://schemas.microsoft.com/office/drawing/2014/main" id="{8DF37509-2C21-4E93-A186-DF6F9853BC08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5899150"/>
            <a:ext cx="8856662" cy="625475"/>
            <a:chOff x="113" y="3716"/>
            <a:chExt cx="5579" cy="394"/>
          </a:xfrm>
        </p:grpSpPr>
        <p:sp>
          <p:nvSpPr>
            <p:cNvPr id="155" name="Text Box 692">
              <a:extLst>
                <a:ext uri="{FF2B5EF4-FFF2-40B4-BE49-F238E27FC236}">
                  <a16:creationId xmlns:a16="http://schemas.microsoft.com/office/drawing/2014/main" id="{467AD517-7D47-4CEF-9A8C-A2D2ED60C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불못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지옥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156" name="Text Box 693">
              <a:extLst>
                <a:ext uri="{FF2B5EF4-FFF2-40B4-BE49-F238E27FC236}">
                  <a16:creationId xmlns:a16="http://schemas.microsoft.com/office/drawing/2014/main" id="{EA389573-D8A8-4E7D-BEB5-2FE9DD4D9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" y="3716"/>
              <a:ext cx="1464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영생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천국</a:t>
              </a:r>
              <a:r>
                <a:rPr lang="en-US" altLang="ko-KR" sz="3500">
                  <a:solidFill>
                    <a:srgbClr val="00FFFF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</p:grpSp>
      <p:sp>
        <p:nvSpPr>
          <p:cNvPr id="157" name="Text Box 109">
            <a:extLst>
              <a:ext uri="{FF2B5EF4-FFF2-40B4-BE49-F238E27FC236}">
                <a16:creationId xmlns:a16="http://schemas.microsoft.com/office/drawing/2014/main" id="{A6022960-F8FD-46D3-BAC3-D7B3E3E2D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1028700"/>
            <a:ext cx="781050" cy="457200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000099"/>
                </a:solidFill>
                <a:latin typeface="A082울릉도M" pitchFamily="2" charset="-127"/>
                <a:ea typeface="A082울릉도M" pitchFamily="2" charset="-127"/>
              </a:rPr>
              <a:t>진리</a:t>
            </a:r>
          </a:p>
        </p:txBody>
      </p:sp>
      <p:sp>
        <p:nvSpPr>
          <p:cNvPr id="158" name="Text Box 110">
            <a:extLst>
              <a:ext uri="{FF2B5EF4-FFF2-40B4-BE49-F238E27FC236}">
                <a16:creationId xmlns:a16="http://schemas.microsoft.com/office/drawing/2014/main" id="{BFD1CD9F-C7B6-470D-BDAA-136BAD387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1028700"/>
            <a:ext cx="781050" cy="457200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000099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</a:p>
        </p:txBody>
      </p:sp>
      <p:sp>
        <p:nvSpPr>
          <p:cNvPr id="159" name="Text Box 111">
            <a:extLst>
              <a:ext uri="{FF2B5EF4-FFF2-40B4-BE49-F238E27FC236}">
                <a16:creationId xmlns:a16="http://schemas.microsoft.com/office/drawing/2014/main" id="{534AA632-2945-4989-86E3-4BC9438D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620713"/>
            <a:ext cx="682625" cy="701675"/>
          </a:xfrm>
          <a:prstGeom prst="rect">
            <a:avLst/>
          </a:prstGeom>
          <a:noFill/>
          <a:ln>
            <a:noFill/>
          </a:ln>
          <a:effectLst>
            <a:outerShdw dist="17961" dir="8100000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4000" b="1">
                <a:solidFill>
                  <a:srgbClr val="000099"/>
                </a:solidFill>
                <a:latin typeface="A082울릉도M" pitchFamily="2" charset="-127"/>
                <a:ea typeface="A082울릉도M" pitchFamily="2" charset="-127"/>
              </a:rPr>
              <a:t>길</a:t>
            </a:r>
          </a:p>
        </p:txBody>
      </p:sp>
      <p:sp>
        <p:nvSpPr>
          <p:cNvPr id="160" name="Text Box 104">
            <a:extLst>
              <a:ext uri="{FF2B5EF4-FFF2-40B4-BE49-F238E27FC236}">
                <a16:creationId xmlns:a16="http://schemas.microsoft.com/office/drawing/2014/main" id="{43080D33-9C08-450F-ABDE-1E89EF547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25" y="765175"/>
            <a:ext cx="1201738" cy="396875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14:6)</a:t>
            </a:r>
          </a:p>
        </p:txBody>
      </p:sp>
      <p:pic>
        <p:nvPicPr>
          <p:cNvPr id="161" name="그림 9">
            <a:extLst>
              <a:ext uri="{FF2B5EF4-FFF2-40B4-BE49-F238E27FC236}">
                <a16:creationId xmlns:a16="http://schemas.microsoft.com/office/drawing/2014/main" id="{F7ECC411-F9E7-40CE-9394-53EB10410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89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6 L 0.00138 0.208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2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2.96296E-6 L -0.46475 2.96296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50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0.50018 -2.96296E-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50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/>
      <p:bldP spid="129" grpId="1"/>
      <p:bldP spid="130" grpId="0"/>
      <p:bldP spid="131" grpId="0"/>
      <p:bldP spid="132" grpId="0" animBg="1"/>
      <p:bldP spid="133" grpId="0"/>
      <p:bldP spid="134" grpId="0"/>
      <p:bldP spid="135" grpId="0"/>
      <p:bldP spid="137" grpId="0" animBg="1"/>
      <p:bldP spid="138" grpId="0"/>
      <p:bldP spid="1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 descr="어두운 수평선">
            <a:extLst>
              <a:ext uri="{FF2B5EF4-FFF2-40B4-BE49-F238E27FC236}">
                <a16:creationId xmlns:a16="http://schemas.microsoft.com/office/drawing/2014/main" id="{48435DC3-9119-4322-B10C-50CA40905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986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latin typeface="A082울릉도M" pitchFamily="2" charset="-127"/>
                <a:ea typeface="A082울릉도M" pitchFamily="2" charset="-127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000">
                <a:latin typeface="A082울릉도M" pitchFamily="2" charset="-127"/>
                <a:ea typeface="A082울릉도M" pitchFamily="2" charset="-127"/>
              </a:rPr>
              <a:t> &lt;</a:t>
            </a:r>
            <a:r>
              <a:rPr lang="ko-KR" altLang="en-US" sz="3000">
                <a:latin typeface="A082울릉도M" pitchFamily="2" charset="-127"/>
                <a:ea typeface="A082울릉도M" pitchFamily="2" charset="-127"/>
              </a:rPr>
              <a:t>영접기도문</a:t>
            </a:r>
            <a:r>
              <a:rPr lang="en-US" altLang="ko-KR" sz="3000">
                <a:latin typeface="A082울릉도M" pitchFamily="2" charset="-127"/>
                <a:ea typeface="A082울릉도M" pitchFamily="2" charset="-127"/>
              </a:rPr>
              <a:t>&gt;</a:t>
            </a:r>
            <a:endParaRPr lang="en-US" altLang="ko-KR" sz="1000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000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>
                <a:latin typeface="A082울릉도M" pitchFamily="2" charset="-127"/>
                <a:ea typeface="A082울릉도M" pitchFamily="2" charset="-127"/>
              </a:rPr>
              <a:t>  </a:t>
            </a: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하나님 전해들은 복음을 통해서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제가 죄인인 것을 깨달았습니다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저는 예수님께서 하나님의 아들이신 것과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저의 죄 때문에 십자가에 죽으시고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부활하신 것을 믿습니다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이제 하나님을 떠난 죄의 길에서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회개하는 마음으로 돌아섭니다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지금 저는 제 마음의 문을 열고 예수님을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저의 구세주와 왕으로 영접하기를 원합니다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제 안에 들어오셔서 제 마음과 삶을 다스려 주시고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저를 주님이 원하시는 사람으로 만들어 주십시오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저의 죄를 용서하시고 저를 자녀로 삼아주신 것을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감사 드립니다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>
                <a:latin typeface="A082울릉도M" pitchFamily="2" charset="-127"/>
                <a:ea typeface="A082울릉도M" pitchFamily="2" charset="-127"/>
              </a:rPr>
              <a:t>  예수님의 이름으로 기도 드립니다 아멘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400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400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" name="Rectangle 10" descr="어두운 수평선">
            <a:extLst>
              <a:ext uri="{FF2B5EF4-FFF2-40B4-BE49-F238E27FC236}">
                <a16:creationId xmlns:a16="http://schemas.microsoft.com/office/drawing/2014/main" id="{8E81A718-80B5-436F-9384-1EAD6EB54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754813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b="1">
                <a:latin typeface="A082울릉도M" pitchFamily="2" charset="-127"/>
                <a:ea typeface="A082울릉도M" pitchFamily="2" charset="-127"/>
              </a:rPr>
              <a:t> &gt; </a:t>
            </a:r>
            <a:r>
              <a:rPr lang="ko-KR" altLang="en-US" sz="2800" b="1">
                <a:latin typeface="A082울릉도M" pitchFamily="2" charset="-127"/>
                <a:ea typeface="A082울릉도M" pitchFamily="2" charset="-127"/>
              </a:rPr>
              <a:t>당신은 예수님이 필요한 사람입니까</a:t>
            </a:r>
            <a:r>
              <a:rPr lang="en-US" altLang="ko-KR" sz="2800" b="1">
                <a:latin typeface="A082울릉도M" pitchFamily="2" charset="-127"/>
                <a:ea typeface="A082울릉도M" pitchFamily="2" charset="-127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8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b="1">
                <a:latin typeface="A082울릉도M" pitchFamily="2" charset="-127"/>
                <a:ea typeface="A082울릉도M" pitchFamily="2" charset="-127"/>
              </a:rPr>
              <a:t> &gt; </a:t>
            </a:r>
            <a:r>
              <a:rPr lang="ko-KR" altLang="en-US" sz="2800" b="1">
                <a:latin typeface="A082울릉도M" pitchFamily="2" charset="-127"/>
                <a:ea typeface="A082울릉도M" pitchFamily="2" charset="-127"/>
              </a:rPr>
              <a:t>예수님을 지적으로만 알지는 않습니까</a:t>
            </a:r>
            <a:r>
              <a:rPr lang="en-US" altLang="ko-KR" sz="2800" b="1">
                <a:latin typeface="A082울릉도M" pitchFamily="2" charset="-127"/>
                <a:ea typeface="A082울릉도M" pitchFamily="2" charset="-127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8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b="1">
                <a:latin typeface="A082울릉도M" pitchFamily="2" charset="-127"/>
                <a:ea typeface="A082울릉도M" pitchFamily="2" charset="-127"/>
              </a:rPr>
              <a:t> &gt; </a:t>
            </a:r>
            <a:r>
              <a:rPr lang="ko-KR" altLang="en-US" sz="2800" b="1">
                <a:latin typeface="A082울릉도M" pitchFamily="2" charset="-127"/>
                <a:ea typeface="A082울릉도M" pitchFamily="2" charset="-127"/>
              </a:rPr>
              <a:t>역사적인 인물로만 알고 있지는 않습니까</a:t>
            </a:r>
            <a:r>
              <a:rPr lang="en-US" altLang="ko-KR" sz="2800" b="1">
                <a:latin typeface="A082울릉도M" pitchFamily="2" charset="-127"/>
                <a:ea typeface="A082울릉도M" pitchFamily="2" charset="-127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8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 b="1">
                <a:latin typeface="A082울릉도M" pitchFamily="2" charset="-127"/>
                <a:ea typeface="A082울릉도M" pitchFamily="2" charset="-127"/>
              </a:rPr>
              <a:t> &gt; </a:t>
            </a:r>
            <a:r>
              <a:rPr lang="ko-KR" altLang="en-US" sz="2800" b="1">
                <a:latin typeface="A082울릉도M" pitchFamily="2" charset="-127"/>
                <a:ea typeface="A082울릉도M" pitchFamily="2" charset="-127"/>
              </a:rPr>
              <a:t>혹은 성인으로만 알고 계시지 않습니까</a:t>
            </a:r>
            <a:r>
              <a:rPr lang="en-US" altLang="ko-KR" sz="2800" b="1">
                <a:latin typeface="A082울릉도M" pitchFamily="2" charset="-127"/>
                <a:ea typeface="A082울릉도M" pitchFamily="2" charset="-127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8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latin typeface="A082울릉도M" pitchFamily="2" charset="-127"/>
                <a:ea typeface="A082울릉도M" pitchFamily="2" charset="-127"/>
              </a:rPr>
              <a:t> &gt; </a:t>
            </a:r>
            <a:r>
              <a:rPr lang="ko-KR" altLang="en-US" sz="3300" b="1">
                <a:latin typeface="A082울릉도M" pitchFamily="2" charset="-127"/>
                <a:ea typeface="A082울릉도M" pitchFamily="2" charset="-127"/>
              </a:rPr>
              <a:t>당신은 진정으로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300" b="1">
                <a:latin typeface="A082울릉도M" pitchFamily="2" charset="-127"/>
                <a:ea typeface="A082울릉도M" pitchFamily="2" charset="-127"/>
              </a:rPr>
              <a:t>             인격적으로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300" b="1">
                <a:latin typeface="A082울릉도M" pitchFamily="2" charset="-127"/>
                <a:ea typeface="A082울릉도M" pitchFamily="2" charset="-127"/>
              </a:rPr>
              <a:t>             예수님을 모셔들이지 않으시겠습니까</a:t>
            </a:r>
            <a:r>
              <a:rPr lang="en-US" altLang="ko-KR" sz="3300" b="1">
                <a:latin typeface="A082울릉도M" pitchFamily="2" charset="-127"/>
                <a:ea typeface="A082울릉도M" pitchFamily="2" charset="-127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33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33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8B6DE39C-C41B-4D44-BBC2-80CBEE2A5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38"/>
            <a:ext cx="9144000" cy="68500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latin typeface="A082울릉도M" pitchFamily="2" charset="-127"/>
                <a:ea typeface="A082울릉도M" pitchFamily="2" charset="-127"/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latin typeface="A082울릉도M" pitchFamily="2" charset="-127"/>
                <a:ea typeface="A082울릉도M" pitchFamily="2" charset="-127"/>
              </a:rPr>
              <a:t>    </a:t>
            </a:r>
            <a:r>
              <a:rPr lang="ko-KR" altLang="en-US" sz="3000" b="1">
                <a:latin typeface="A082울릉도M" pitchFamily="2" charset="-127"/>
                <a:ea typeface="A082울릉도M" pitchFamily="2" charset="-127"/>
              </a:rPr>
              <a:t>결국 </a:t>
            </a:r>
            <a:r>
              <a:rPr lang="ko-KR" altLang="en-US" sz="3000" b="1">
                <a:solidFill>
                  <a:srgbClr val="FF6600"/>
                </a:solidFill>
                <a:latin typeface="A082울릉도M" pitchFamily="2" charset="-127"/>
                <a:ea typeface="A082울릉도M" pitchFamily="2" charset="-127"/>
              </a:rPr>
              <a:t>믿음</a:t>
            </a:r>
            <a:r>
              <a:rPr lang="ko-KR" altLang="en-US" sz="3000" b="1">
                <a:latin typeface="A082울릉도M" pitchFamily="2" charset="-127"/>
                <a:ea typeface="A082울릉도M" pitchFamily="2" charset="-127"/>
              </a:rPr>
              <a:t>이란</a:t>
            </a:r>
            <a:r>
              <a:rPr lang="en-US" altLang="ko-KR" sz="3000" b="1">
                <a:latin typeface="A082울릉도M" pitchFamily="2" charset="-127"/>
                <a:ea typeface="A082울릉도M" pitchFamily="2" charset="-127"/>
              </a:rPr>
              <a:t>,  </a:t>
            </a:r>
            <a:r>
              <a:rPr lang="ko-KR" altLang="en-US" sz="3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전인격적이어야 한다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  </a:t>
            </a:r>
            <a:r>
              <a:rPr lang="ko-KR" altLang="en-US" sz="3000" b="1">
                <a:solidFill>
                  <a:srgbClr val="FF6600"/>
                </a:solidFill>
                <a:latin typeface="A082울릉도M" pitchFamily="2" charset="-127"/>
                <a:ea typeface="A082울릉도M" pitchFamily="2" charset="-127"/>
              </a:rPr>
              <a:t>지   적</a:t>
            </a:r>
            <a:r>
              <a:rPr lang="en-US" altLang="ko-KR" sz="2400" b="1">
                <a:latin typeface="A082울릉도M" pitchFamily="2" charset="-127"/>
                <a:ea typeface="A082울릉도M" pitchFamily="2" charset="-127"/>
              </a:rPr>
              <a:t>: </a:t>
            </a:r>
            <a:r>
              <a:rPr lang="en-US" altLang="ko-KR" sz="2400" b="1">
                <a:ea typeface="A082울릉도M" pitchFamily="2" charset="-127"/>
              </a:rPr>
              <a:t>“</a:t>
            </a: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예수 그리스도께서 내 죄를 위해서 죽어주셨구나</a:t>
            </a:r>
            <a:r>
              <a:rPr lang="ko-KR" altLang="en-US" sz="2400" b="1">
                <a:ea typeface="A082울릉도M" pitchFamily="2" charset="-127"/>
              </a:rPr>
              <a:t>”</a:t>
            </a:r>
            <a:endParaRPr lang="ko-KR" altLang="en-US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         </a:t>
            </a:r>
            <a:r>
              <a:rPr lang="en-US" altLang="ko-KR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 </a:t>
            </a:r>
            <a:r>
              <a:rPr lang="ko-KR" altLang="en-US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아는 것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  </a:t>
            </a:r>
            <a:r>
              <a:rPr lang="ko-KR" altLang="en-US" sz="3000" b="1">
                <a:solidFill>
                  <a:srgbClr val="FF6600"/>
                </a:solidFill>
                <a:latin typeface="A082울릉도M" pitchFamily="2" charset="-127"/>
                <a:ea typeface="A082울릉도M" pitchFamily="2" charset="-127"/>
              </a:rPr>
              <a:t>정   적</a:t>
            </a:r>
            <a:r>
              <a:rPr lang="en-US" altLang="ko-KR" sz="3000" b="1">
                <a:latin typeface="A082울릉도M" pitchFamily="2" charset="-127"/>
                <a:ea typeface="A082울릉도M" pitchFamily="2" charset="-127"/>
              </a:rPr>
              <a:t>:</a:t>
            </a:r>
            <a:r>
              <a:rPr lang="en-US" altLang="ko-KR" sz="2400" b="1"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en-US" altLang="ko-KR" sz="2400" b="1">
                <a:ea typeface="A082울릉도M" pitchFamily="2" charset="-127"/>
              </a:rPr>
              <a:t>“</a:t>
            </a: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내 죄를 대신해서 죽어 주셨다고</a:t>
            </a:r>
            <a:r>
              <a:rPr lang="en-US" altLang="ko-KR" sz="2400" b="1">
                <a:latin typeface="A082울릉도M" pitchFamily="2" charset="-127"/>
                <a:ea typeface="A082울릉도M" pitchFamily="2" charset="-127"/>
              </a:rPr>
              <a:t>?</a:t>
            </a:r>
            <a:r>
              <a:rPr lang="en-US" altLang="ko-KR" sz="2400" b="1">
                <a:ea typeface="A082울릉도M" pitchFamily="2" charset="-127"/>
              </a:rPr>
              <a:t>”</a:t>
            </a:r>
            <a:endParaRPr lang="en-US" altLang="ko-KR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latin typeface="A082울릉도M" pitchFamily="2" charset="-127"/>
                <a:ea typeface="A082울릉도M" pitchFamily="2" charset="-127"/>
              </a:rPr>
              <a:t>               </a:t>
            </a:r>
            <a:r>
              <a:rPr lang="en-US" altLang="ko-KR" sz="2400" b="1">
                <a:ea typeface="A082울릉도M" pitchFamily="2" charset="-127"/>
              </a:rPr>
              <a:t>“</a:t>
            </a: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내가 죽어야 하는데 날 대신해서 죽으셨구나</a:t>
            </a:r>
            <a:r>
              <a:rPr lang="ko-KR" altLang="en-US" sz="2400" b="1">
                <a:ea typeface="A082울릉도M" pitchFamily="2" charset="-127"/>
              </a:rPr>
              <a:t>”</a:t>
            </a:r>
            <a:endParaRPr lang="ko-KR" altLang="en-US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         </a:t>
            </a:r>
            <a:r>
              <a:rPr lang="en-US" altLang="ko-KR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 </a:t>
            </a:r>
            <a:r>
              <a:rPr lang="ko-KR" altLang="en-US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간절한 마음으로 감사하며 이 사실을 받아들이는 것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  </a:t>
            </a:r>
            <a:r>
              <a:rPr lang="ko-KR" altLang="en-US" sz="3000" b="1">
                <a:solidFill>
                  <a:srgbClr val="FF6600"/>
                </a:solidFill>
                <a:latin typeface="A082울릉도M" pitchFamily="2" charset="-127"/>
                <a:ea typeface="A082울릉도M" pitchFamily="2" charset="-127"/>
              </a:rPr>
              <a:t>의지적</a:t>
            </a:r>
            <a:r>
              <a:rPr lang="en-US" altLang="ko-KR" sz="3000" b="1">
                <a:latin typeface="A082울릉도M" pitchFamily="2" charset="-127"/>
                <a:ea typeface="A082울릉도M" pitchFamily="2" charset="-127"/>
              </a:rPr>
              <a:t>:</a:t>
            </a:r>
            <a:r>
              <a:rPr lang="en-US" altLang="ko-KR" sz="2400" b="1">
                <a:latin typeface="A082울릉도M" pitchFamily="2" charset="-127"/>
                <a:ea typeface="A082울릉도M" pitchFamily="2" charset="-127"/>
              </a:rPr>
              <a:t> </a:t>
            </a:r>
            <a:r>
              <a:rPr lang="en-US" altLang="ko-KR" sz="2400" b="1">
                <a:ea typeface="A082울릉도M" pitchFamily="2" charset="-127"/>
              </a:rPr>
              <a:t>“</a:t>
            </a: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예수님이 나의 주인</a:t>
            </a:r>
            <a:r>
              <a:rPr lang="ko-KR" altLang="en-US" sz="2400" b="1">
                <a:ea typeface="A082울릉도M" pitchFamily="2" charset="-127"/>
              </a:rPr>
              <a:t>”</a:t>
            </a:r>
            <a:endParaRPr lang="ko-KR" altLang="en-US" sz="2400" b="1"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latin typeface="A082울릉도M" pitchFamily="2" charset="-127"/>
                <a:ea typeface="A082울릉도M" pitchFamily="2" charset="-127"/>
              </a:rPr>
              <a:t>         </a:t>
            </a:r>
            <a:r>
              <a:rPr lang="en-US" altLang="ko-KR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 </a:t>
            </a:r>
            <a:r>
              <a:rPr lang="ko-KR" altLang="en-US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입술</a:t>
            </a:r>
            <a:r>
              <a:rPr lang="en-US" altLang="ko-KR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고백</a:t>
            </a:r>
            <a:r>
              <a:rPr lang="en-US" altLang="ko-KR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 + </a:t>
            </a:r>
            <a:r>
              <a:rPr lang="ko-KR" altLang="en-US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행동</a:t>
            </a:r>
            <a:r>
              <a:rPr lang="en-US" altLang="ko-KR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삶</a:t>
            </a:r>
            <a:r>
              <a:rPr lang="en-US" altLang="ko-KR" sz="24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4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ko-KR" sz="24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EE210-93B0-4A66-B4B3-34F7DE057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t="13264" r="5054" b="10463"/>
          <a:stretch>
            <a:fillRect/>
          </a:stretch>
        </p:blipFill>
        <p:spPr bwMode="auto">
          <a:xfrm>
            <a:off x="7883525" y="6462713"/>
            <a:ext cx="12620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88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오리지날브리지">
            <a:extLst>
              <a:ext uri="{FF2B5EF4-FFF2-40B4-BE49-F238E27FC236}">
                <a16:creationId xmlns:a16="http://schemas.microsoft.com/office/drawing/2014/main" id="{21923215-0120-40C2-9ACF-26C1AB3F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9D369470-3042-4FD0-80E2-BAE2F8BC8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t="13264" r="5054" b="10463"/>
          <a:stretch>
            <a:fillRect/>
          </a:stretch>
        </p:blipFill>
        <p:spPr bwMode="auto">
          <a:xfrm>
            <a:off x="7883525" y="6462713"/>
            <a:ext cx="12620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01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하나님인간">
            <a:extLst>
              <a:ext uri="{FF2B5EF4-FFF2-40B4-BE49-F238E27FC236}">
                <a16:creationId xmlns:a16="http://schemas.microsoft.com/office/drawing/2014/main" id="{F49BB5AD-31DB-47C6-A527-75DA3E68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088">
            <a:extLst>
              <a:ext uri="{FF2B5EF4-FFF2-40B4-BE49-F238E27FC236}">
                <a16:creationId xmlns:a16="http://schemas.microsoft.com/office/drawing/2014/main" id="{A055F3A8-7E4D-4AE4-9D67-288640E3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0"/>
            <a:ext cx="1801812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440712FC-CF60-4EFF-A765-B7885CB24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25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194EF609-689B-47F4-BE59-8022E6405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100" y="76517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accent2"/>
                </a:solidFill>
                <a:latin typeface="(한)문화방송" pitchFamily="18" charset="-127"/>
                <a:ea typeface="(한)문화방송" pitchFamily="18" charset="-127"/>
              </a:rPr>
              <a:t>영적존재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91BFF50-832C-4B75-BBF9-A766AC118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FE936A10-01A8-4C4D-B586-3E2BC1F09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E3F0B05E-A382-4384-A268-D1810C44C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190500"/>
            <a:ext cx="105410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latinLnBrk="1" hangingPunct="1">
              <a:defRPr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B22F4BC7-FBD3-407E-B766-5A74C2666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11400"/>
            <a:ext cx="1277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3588BDEB-8CA8-475A-A3E4-0ECDD4649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1268413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1" name="Picture 11" descr="088">
            <a:extLst>
              <a:ext uri="{FF2B5EF4-FFF2-40B4-BE49-F238E27FC236}">
                <a16:creationId xmlns:a16="http://schemas.microsoft.com/office/drawing/2014/main" id="{E236A6AE-F8AC-4FCE-8C57-CC807210C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620713"/>
            <a:ext cx="1584325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2">
            <a:extLst>
              <a:ext uri="{FF2B5EF4-FFF2-40B4-BE49-F238E27FC236}">
                <a16:creationId xmlns:a16="http://schemas.microsoft.com/office/drawing/2014/main" id="{165BD472-2528-4327-AA46-7FC9F63EC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1268413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3" name="Picture 13" descr="arrow">
            <a:extLst>
              <a:ext uri="{FF2B5EF4-FFF2-40B4-BE49-F238E27FC236}">
                <a16:creationId xmlns:a16="http://schemas.microsoft.com/office/drawing/2014/main" id="{B45405FA-760A-41DE-BC8D-EB4F2C4E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6045200" y="4225925"/>
            <a:ext cx="89535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4">
            <a:extLst>
              <a:ext uri="{FF2B5EF4-FFF2-40B4-BE49-F238E27FC236}">
                <a16:creationId xmlns:a16="http://schemas.microsoft.com/office/drawing/2014/main" id="{BE76A13C-775C-4046-96F2-9973197D2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349500"/>
            <a:ext cx="1154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9FB18AEA-CBE0-4B1C-AE69-3F981A8E6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671763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9DC214D2-F973-40CE-8440-0629E0E5D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701925"/>
            <a:ext cx="1154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0004621-EC88-48F2-86E7-2F69CDE52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074988"/>
            <a:ext cx="2063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하나님의 형상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6946878A-96EC-4D61-8627-B51332EAF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525" y="3357563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B34A3B3E-6962-492D-B10B-ED3B4C13D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638550"/>
            <a:ext cx="1987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AECCA351-4DB3-4B06-AE39-2C701299F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5FA73FF2-9F5B-4CEE-AE15-5F44E4C68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968750"/>
            <a:ext cx="1585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B00F1519-F045-4815-847E-7D18C3280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3933825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ea typeface="A082울릉도M" pitchFamily="2" charset="-127"/>
              </a:rPr>
              <a:t>“</a:t>
            </a: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r>
              <a:rPr lang="ko-KR" altLang="en-US" sz="2400" b="1">
                <a:solidFill>
                  <a:srgbClr val="FF3300"/>
                </a:solidFill>
                <a:ea typeface="A082울릉도M" pitchFamily="2" charset="-127"/>
              </a:rPr>
              <a:t>”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1ADE508B-9AF3-4E34-BEB3-B09EC1A10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4341813"/>
            <a:ext cx="170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B1527E4E-1331-4DFF-BA67-9AC060DD1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365625"/>
            <a:ext cx="1873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“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최고의 걸작품”</a:t>
            </a:r>
            <a:endParaRPr lang="en-US" altLang="ko-KR" sz="18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창 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1:28)</a:t>
            </a:r>
            <a:endParaRPr lang="ko-KR" altLang="en-US" sz="18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965282CF-9A66-451F-B28B-889F5227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644900"/>
            <a:ext cx="184150" cy="400050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2000">
              <a:solidFill>
                <a:schemeClr val="bg1"/>
              </a:solidFill>
              <a:latin typeface="(환)제목라운드(중간)체" pitchFamily="18" charset="-127"/>
              <a:ea typeface="(환)제목라운드(중간)체" pitchFamily="18" charset="-127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AC9AAF75-DEA9-45DF-B5CC-3B81E0F3C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457200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70000"/>
                </a:srgbClr>
              </a:gs>
              <a:gs pos="50000">
                <a:schemeClr val="bg1"/>
              </a:gs>
              <a:gs pos="100000">
                <a:srgbClr val="D9E9FF">
                  <a:alpha val="7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하나님이  자기형상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곧  하나님의  형상대로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사람을  창조하시되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남자와  여자를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창조하시고</a:t>
            </a:r>
          </a:p>
          <a:p>
            <a:pPr algn="ctr" eaLnBrk="1" latinLnBrk="1" hangingPunct="1"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창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1:27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</a:p>
          <a:p>
            <a:pPr algn="ctr" eaLnBrk="1" latinLnBrk="1" hangingPunct="1">
              <a:defRPr/>
            </a:pP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endParaRPr lang="en-US" altLang="ko-KR">
              <a:latin typeface="Times New Roman" pitchFamily="18" charset="0"/>
              <a:ea typeface="휴먼옛체" pitchFamily="18" charset="-127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C7902402-4666-44B5-8154-B3A9F511A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457200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70000"/>
                </a:srgbClr>
              </a:gs>
              <a:gs pos="50000">
                <a:schemeClr val="bg1"/>
              </a:gs>
              <a:gs pos="100000">
                <a:srgbClr val="D9E9FF">
                  <a:alpha val="7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도적이 오는 것은 도적질하고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죽이고 멸망시키려는 것 뿐이요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내가 온 것은 양으로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생명을 얻게 하고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더 풍성히 얻게 하려는 것이라</a:t>
            </a:r>
          </a:p>
          <a:p>
            <a:pPr algn="ctr" eaLnBrk="1" latinLnBrk="1" hangingPunct="1"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요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10:10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</a:p>
          <a:p>
            <a:pPr algn="ctr" eaLnBrk="1" latinLnBrk="1" hangingPunct="1">
              <a:defRPr/>
            </a:pPr>
            <a:endParaRPr lang="en-US" altLang="ko-KR">
              <a:latin typeface="Times New Roman" pitchFamily="18" charset="0"/>
              <a:ea typeface="휴먼옛체" pitchFamily="18" charset="-127"/>
            </a:endParaRP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0CE1A9AC-B60E-42C3-AE36-8B5A2A46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4646613"/>
            <a:ext cx="16160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9" name="AutoShape 29" descr="60%">
            <a:extLst>
              <a:ext uri="{FF2B5EF4-FFF2-40B4-BE49-F238E27FC236}">
                <a16:creationId xmlns:a16="http://schemas.microsoft.com/office/drawing/2014/main" id="{37CA0C40-1C0F-4751-AA71-98B3D7205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75" y="4005263"/>
            <a:ext cx="1639888" cy="366712"/>
          </a:xfrm>
          <a:prstGeom prst="rightArrowCallout">
            <a:avLst>
              <a:gd name="adj1" fmla="val 25000"/>
              <a:gd name="adj2" fmla="val 25000"/>
              <a:gd name="adj3" fmla="val 74531"/>
              <a:gd name="adj4" fmla="val 66667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창조목적 </a:t>
            </a: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F63AD1F0-19DA-49F8-9A06-93A2FA7D2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6150" y="3643313"/>
            <a:ext cx="1789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4A269103-F113-4B71-B528-64468F4E9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457200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70000"/>
                </a:srgbClr>
              </a:gs>
              <a:gs pos="50000">
                <a:schemeClr val="bg1"/>
              </a:gs>
              <a:gs pos="100000">
                <a:srgbClr val="D9E9FF">
                  <a:alpha val="7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endParaRPr lang="en-US" altLang="ko-KR" dirty="0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 dirty="0"/>
              <a:t>여호와 하나님이 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흙으로 사람을 지으시고 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생기를 그 코에 불어 넣으시니 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사람이 생령이 </a:t>
            </a:r>
            <a:r>
              <a:rPr lang="ko-KR" altLang="en-US" b="1" dirty="0" err="1"/>
              <a:t>된지라</a:t>
            </a:r>
            <a:endParaRPr lang="ko-KR" altLang="en-US" b="1" dirty="0"/>
          </a:p>
          <a:p>
            <a:pPr algn="ctr" eaLnBrk="1" latinLnBrk="1" hangingPunct="1">
              <a:defRPr/>
            </a:pP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창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2:7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&gt;</a:t>
            </a:r>
          </a:p>
          <a:p>
            <a:pPr algn="ctr" eaLnBrk="1" latinLnBrk="1" hangingPunct="1">
              <a:defRPr/>
            </a:pPr>
            <a:endParaRPr lang="en-US" altLang="ko-KR" dirty="0">
              <a:latin typeface="Times New Roman" pitchFamily="18" charset="0"/>
              <a:ea typeface="휴먼옛체" pitchFamily="18" charset="-127"/>
            </a:endParaRP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937066EA-2A4B-4915-9ADB-D5008F5F7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3009900"/>
            <a:ext cx="24828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3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(Image of God)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05E27DD3-16DF-43FC-B837-84C2B4968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349625"/>
            <a:ext cx="161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3DF3ECA7-A796-4E76-9073-C911CFC50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76517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accent2"/>
                </a:solidFill>
                <a:latin typeface="(한)문화방송" pitchFamily="18" charset="-127"/>
                <a:ea typeface="(한)문화방송" pitchFamily="18" charset="-127"/>
              </a:rPr>
              <a:t>영적존재</a:t>
            </a:r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E8A298C8-7885-40E9-BC94-2C30C814E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1268413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25D99297-EFF9-4A1F-9F10-35E9384AA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1268413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37" name="Picture 37" descr="111">
            <a:extLst>
              <a:ext uri="{FF2B5EF4-FFF2-40B4-BE49-F238E27FC236}">
                <a16:creationId xmlns:a16="http://schemas.microsoft.com/office/drawing/2014/main" id="{A4B5CDF2-DAC7-4D98-BDBB-C4A34151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-12700"/>
            <a:ext cx="1800225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AutoShape 39">
            <a:extLst>
              <a:ext uri="{FF2B5EF4-FFF2-40B4-BE49-F238E27FC236}">
                <a16:creationId xmlns:a16="http://schemas.microsoft.com/office/drawing/2014/main" id="{0C953634-6B29-4556-A67A-2617CBB6C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0"/>
            <a:ext cx="2663825" cy="863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5E9EFF"/>
              </a:gs>
              <a:gs pos="39999">
                <a:srgbClr val="85C2FF">
                  <a:alpha val="92000"/>
                </a:srgbClr>
              </a:gs>
              <a:gs pos="70000">
                <a:srgbClr val="C4D6EB">
                  <a:alpha val="86000"/>
                </a:srgbClr>
              </a:gs>
              <a:gs pos="100000">
                <a:srgbClr val="FFEBFA">
                  <a:alpha val="80000"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45791" dir="3378596" algn="ctr" rotWithShape="0">
              <a:srgbClr val="FF00FF"/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>
                <a:latin typeface="HY울릉도M" pitchFamily="18" charset="-127"/>
                <a:ea typeface="HY울릉도M" pitchFamily="18" charset="-127"/>
              </a:rPr>
              <a:t>찬양과 경배</a:t>
            </a:r>
          </a:p>
        </p:txBody>
      </p:sp>
      <p:sp>
        <p:nvSpPr>
          <p:cNvPr id="39" name="Text Box 40">
            <a:extLst>
              <a:ext uri="{FF2B5EF4-FFF2-40B4-BE49-F238E27FC236}">
                <a16:creationId xmlns:a16="http://schemas.microsoft.com/office/drawing/2014/main" id="{9987F417-FBF3-4D60-89D8-9AFB01097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404813"/>
            <a:ext cx="1281113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     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40" name="Text Box 41">
            <a:extLst>
              <a:ext uri="{FF2B5EF4-FFF2-40B4-BE49-F238E27FC236}">
                <a16:creationId xmlns:a16="http://schemas.microsoft.com/office/drawing/2014/main" id="{EF906403-A092-47E4-A618-6109B1A9A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5563" y="715963"/>
            <a:ext cx="1393825" cy="3365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&lt;</a:t>
            </a:r>
            <a:r>
              <a:rPr lang="ko-KR" altLang="en-US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영       생</a:t>
            </a:r>
            <a:r>
              <a:rPr lang="en-US" altLang="ko-KR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&gt;</a:t>
            </a:r>
          </a:p>
        </p:txBody>
      </p:sp>
      <p:sp>
        <p:nvSpPr>
          <p:cNvPr id="41" name="Text Box 42">
            <a:extLst>
              <a:ext uri="{FF2B5EF4-FFF2-40B4-BE49-F238E27FC236}">
                <a16:creationId xmlns:a16="http://schemas.microsoft.com/office/drawing/2014/main" id="{18E3DBE6-CCF4-42A8-AE34-F3A52604B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6038" y="931863"/>
            <a:ext cx="1393825" cy="3365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&lt;</a:t>
            </a:r>
            <a:r>
              <a:rPr lang="ko-KR" altLang="en-US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r>
              <a:rPr lang="en-US" altLang="ko-KR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&gt;</a:t>
            </a:r>
          </a:p>
        </p:txBody>
      </p:sp>
      <p:sp>
        <p:nvSpPr>
          <p:cNvPr id="42" name="Line 43">
            <a:extLst>
              <a:ext uri="{FF2B5EF4-FFF2-40B4-BE49-F238E27FC236}">
                <a16:creationId xmlns:a16="http://schemas.microsoft.com/office/drawing/2014/main" id="{F3697813-72D8-4E25-83A0-691C1954D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1268413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AutoShape 44">
            <a:extLst>
              <a:ext uri="{FF2B5EF4-FFF2-40B4-BE49-F238E27FC236}">
                <a16:creationId xmlns:a16="http://schemas.microsoft.com/office/drawing/2014/main" id="{EEAE3BE3-116D-41BB-A7B6-E6D42DA2BC7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43438" y="1268413"/>
            <a:ext cx="4500562" cy="865187"/>
          </a:xfrm>
          <a:prstGeom prst="upArrowCallout">
            <a:avLst>
              <a:gd name="adj1" fmla="val 130046"/>
              <a:gd name="adj2" fmla="val 130046"/>
              <a:gd name="adj3" fmla="val 16667"/>
              <a:gd name="adj4" fmla="val 66667"/>
            </a:avLst>
          </a:prstGeom>
          <a:gradFill rotWithShape="0">
            <a:gsLst>
              <a:gs pos="0">
                <a:schemeClr val="folHlink">
                  <a:alpha val="42000"/>
                </a:schemeClr>
              </a:gs>
              <a:gs pos="50000">
                <a:schemeClr val="bg1">
                  <a:alpha val="48000"/>
                </a:schemeClr>
              </a:gs>
              <a:gs pos="100000">
                <a:schemeClr val="folHlink">
                  <a:alpha val="42000"/>
                </a:schemeClr>
              </a:gs>
            </a:gsLst>
            <a:lin ang="5400000" scaled="1"/>
          </a:gradFill>
          <a:ln w="12700" algn="ctr">
            <a:solidFill>
              <a:srgbClr val="FA0000">
                <a:alpha val="39000"/>
              </a:srgbClr>
            </a:solidFill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 eaLnBrk="1" latinLnBrk="1" hangingPunct="1">
              <a:defRPr/>
            </a:pPr>
            <a:endParaRPr lang="ko-KR" altLang="ko-KR"/>
          </a:p>
        </p:txBody>
      </p:sp>
      <p:sp>
        <p:nvSpPr>
          <p:cNvPr id="44" name="Text Box 45">
            <a:extLst>
              <a:ext uri="{FF2B5EF4-FFF2-40B4-BE49-F238E27FC236}">
                <a16:creationId xmlns:a16="http://schemas.microsoft.com/office/drawing/2014/main" id="{600D21CC-DD4E-49DE-80EA-3C11C6A15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3" y="1268413"/>
            <a:ext cx="1681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딤후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3:16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45" name="Text Box 46">
            <a:extLst>
              <a:ext uri="{FF2B5EF4-FFF2-40B4-BE49-F238E27FC236}">
                <a16:creationId xmlns:a16="http://schemas.microsoft.com/office/drawing/2014/main" id="{F3FE86E8-05F6-48BA-A3BC-330364528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268413"/>
            <a:ext cx="682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성경</a:t>
            </a:r>
            <a:endParaRPr lang="ko-KR" altLang="en-US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46" name="Text Box 47">
            <a:extLst>
              <a:ext uri="{FF2B5EF4-FFF2-40B4-BE49-F238E27FC236}">
                <a16:creationId xmlns:a16="http://schemas.microsoft.com/office/drawing/2014/main" id="{2BEC3ACB-FCB1-401A-9549-B172F61AA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175" y="1700213"/>
            <a:ext cx="1839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선포의 책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AB9B399-3398-4CDA-899E-A586F5B9F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1952625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48" name="Text Box 49">
            <a:extLst>
              <a:ext uri="{FF2B5EF4-FFF2-40B4-BE49-F238E27FC236}">
                <a16:creationId xmlns:a16="http://schemas.microsoft.com/office/drawing/2014/main" id="{90585A09-FA2F-4867-98D9-3F2707987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49" name="Text Box 50">
            <a:extLst>
              <a:ext uri="{FF2B5EF4-FFF2-40B4-BE49-F238E27FC236}">
                <a16:creationId xmlns:a16="http://schemas.microsoft.com/office/drawing/2014/main" id="{DF087020-855D-487A-BF92-8C5A72CD0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1484313"/>
            <a:ext cx="14049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진리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참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50" name="Text Box 51">
            <a:extLst>
              <a:ext uri="{FF2B5EF4-FFF2-40B4-BE49-F238E27FC236}">
                <a16:creationId xmlns:a16="http://schemas.microsoft.com/office/drawing/2014/main" id="{675958F2-05BC-4240-801F-E5D3663CA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1262063"/>
            <a:ext cx="19891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하나님의 말씀</a:t>
            </a:r>
          </a:p>
        </p:txBody>
      </p:sp>
      <p:sp>
        <p:nvSpPr>
          <p:cNvPr id="51" name="AutoShape 52">
            <a:extLst>
              <a:ext uri="{FF2B5EF4-FFF2-40B4-BE49-F238E27FC236}">
                <a16:creationId xmlns:a16="http://schemas.microsoft.com/office/drawing/2014/main" id="{615DB59D-01F7-49DF-9E7C-79EA90D13B2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92725" y="765175"/>
            <a:ext cx="2736850" cy="863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5E9EFF"/>
              </a:gs>
              <a:gs pos="39999">
                <a:srgbClr val="85C2FF">
                  <a:alpha val="96400"/>
                </a:srgbClr>
              </a:gs>
              <a:gs pos="70000">
                <a:srgbClr val="C4D6EB">
                  <a:alpha val="93700"/>
                </a:srgbClr>
              </a:gs>
              <a:gs pos="100000">
                <a:srgbClr val="FFEBFA">
                  <a:alpha val="91000"/>
                </a:srgbClr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45791" dir="3378596" algn="ctr" rotWithShape="0">
              <a:srgbClr val="FF00FF"/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>
                <a:latin typeface="HY울릉도M" pitchFamily="18" charset="-127"/>
                <a:ea typeface="HY울릉도M" pitchFamily="18" charset="-127"/>
              </a:rPr>
              <a:t>영생과 풍성한 삶</a:t>
            </a:r>
          </a:p>
        </p:txBody>
      </p:sp>
      <p:sp>
        <p:nvSpPr>
          <p:cNvPr id="52" name="Text Box 8">
            <a:extLst>
              <a:ext uri="{FF2B5EF4-FFF2-40B4-BE49-F238E27FC236}">
                <a16:creationId xmlns:a16="http://schemas.microsoft.com/office/drawing/2014/main" id="{3D72B2D4-BE53-4D09-817A-C09A3CE0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82550"/>
            <a:ext cx="137160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 eaLnBrk="1" latinLnBrk="1" hangingPunct="1">
              <a:defRPr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53" name="Text Box 70">
            <a:extLst>
              <a:ext uri="{FF2B5EF4-FFF2-40B4-BE49-F238E27FC236}">
                <a16:creationId xmlns:a16="http://schemas.microsoft.com/office/drawing/2014/main" id="{D962190D-EB5A-4D88-8CD6-CBA7D1788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190500"/>
            <a:ext cx="1189038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 eaLnBrk="1" latinLnBrk="1" hangingPunct="1">
              <a:defRPr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2499B96F-C896-4966-A987-26ABCBE57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760"/>
            <a:ext cx="457200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70000"/>
                </a:srgbClr>
              </a:gs>
              <a:gs pos="50000">
                <a:schemeClr val="bg1"/>
              </a:gs>
              <a:gs pos="100000">
                <a:srgbClr val="D9E9FF">
                  <a:alpha val="7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endParaRPr lang="en-US" altLang="ko-KR" dirty="0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 dirty="0"/>
              <a:t>하나님이 그들에게 복을 주시며</a:t>
            </a:r>
            <a:endParaRPr lang="en-US" altLang="ko-KR" b="1" dirty="0"/>
          </a:p>
          <a:p>
            <a:pPr algn="ctr" eaLnBrk="1" latinLnBrk="1" hangingPunct="1">
              <a:defRPr/>
            </a:pPr>
            <a:r>
              <a:rPr lang="ko-KR" altLang="en-US" b="1" dirty="0"/>
              <a:t>그들에게 </a:t>
            </a:r>
            <a:r>
              <a:rPr lang="ko-KR" altLang="en-US" b="1" dirty="0" err="1"/>
              <a:t>이르시되</a:t>
            </a:r>
            <a:endParaRPr lang="en-US" altLang="ko-KR" b="1" dirty="0"/>
          </a:p>
          <a:p>
            <a:pPr algn="ctr" eaLnBrk="1" latinLnBrk="1" hangingPunct="1">
              <a:defRPr/>
            </a:pPr>
            <a:r>
              <a:rPr lang="ko-KR" altLang="en-US" b="1" dirty="0"/>
              <a:t>생육하고 번성하여</a:t>
            </a:r>
            <a:endParaRPr lang="en-US" altLang="ko-KR" b="1" dirty="0"/>
          </a:p>
          <a:p>
            <a:pPr algn="ctr" eaLnBrk="1" latinLnBrk="1" hangingPunct="1">
              <a:defRPr/>
            </a:pPr>
            <a:r>
              <a:rPr lang="ko-KR" altLang="en-US" b="1" dirty="0"/>
              <a:t>땅에 충만하라</a:t>
            </a:r>
            <a:r>
              <a:rPr lang="en-US" altLang="ko-KR" b="1" dirty="0"/>
              <a:t>, </a:t>
            </a:r>
            <a:r>
              <a:rPr lang="ko-KR" altLang="en-US" b="1" dirty="0"/>
              <a:t>땅을 정복하라</a:t>
            </a:r>
            <a:r>
              <a:rPr lang="en-US" altLang="ko-KR" b="1" dirty="0"/>
              <a:t>,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바다의 고기와 공중의 새와</a:t>
            </a:r>
            <a:endParaRPr lang="en-US" altLang="ko-KR" b="1" dirty="0"/>
          </a:p>
          <a:p>
            <a:pPr algn="ctr" eaLnBrk="1" latinLnBrk="1" hangingPunct="1">
              <a:defRPr/>
            </a:pPr>
            <a:r>
              <a:rPr lang="ko-KR" altLang="en-US" b="1" dirty="0"/>
              <a:t>땅에 움직이는 모든 생물을</a:t>
            </a:r>
            <a:endParaRPr lang="en-US" altLang="ko-KR" b="1" dirty="0"/>
          </a:p>
          <a:p>
            <a:pPr algn="ctr" eaLnBrk="1" latinLnBrk="1" hangingPunct="1">
              <a:defRPr/>
            </a:pPr>
            <a:r>
              <a:rPr lang="ko-KR" altLang="en-US" b="1" dirty="0"/>
              <a:t>다스리라 </a:t>
            </a:r>
            <a:r>
              <a:rPr lang="ko-KR" altLang="en-US" b="1" dirty="0" err="1"/>
              <a:t>하시니라</a:t>
            </a:r>
            <a:endParaRPr lang="en-US" altLang="ko-KR" b="1" dirty="0"/>
          </a:p>
          <a:p>
            <a:pPr algn="ctr" eaLnBrk="1" latinLnBrk="1" hangingPunct="1">
              <a:defRPr/>
            </a:pP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창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1:28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&gt;</a:t>
            </a:r>
          </a:p>
          <a:p>
            <a:pPr algn="ctr" eaLnBrk="1" latinLnBrk="1" hangingPunct="1">
              <a:defRPr/>
            </a:pPr>
            <a:endParaRPr lang="en-US" altLang="ko-KR" dirty="0">
              <a:latin typeface="Times New Roman" pitchFamily="18" charset="0"/>
              <a:ea typeface="휴먼옛체" pitchFamily="18" charset="-127"/>
            </a:endParaRPr>
          </a:p>
        </p:txBody>
      </p:sp>
      <p:grpSp>
        <p:nvGrpSpPr>
          <p:cNvPr id="55" name="Group 53">
            <a:extLst>
              <a:ext uri="{FF2B5EF4-FFF2-40B4-BE49-F238E27FC236}">
                <a16:creationId xmlns:a16="http://schemas.microsoft.com/office/drawing/2014/main" id="{F9BBF441-5537-4B2B-B763-7045AAAB553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80513" cy="6902450"/>
            <a:chOff x="-23" y="0"/>
            <a:chExt cx="5783" cy="4348"/>
          </a:xfrm>
        </p:grpSpPr>
        <p:pic>
          <p:nvPicPr>
            <p:cNvPr id="56" name="Picture 54" descr="천지">
              <a:extLst>
                <a:ext uri="{FF2B5EF4-FFF2-40B4-BE49-F238E27FC236}">
                  <a16:creationId xmlns:a16="http://schemas.microsoft.com/office/drawing/2014/main" id="{7C76527E-9514-45D5-BFA6-DE8D17E32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3" cy="4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Rectangle 55">
              <a:extLst>
                <a:ext uri="{FF2B5EF4-FFF2-40B4-BE49-F238E27FC236}">
                  <a16:creationId xmlns:a16="http://schemas.microsoft.com/office/drawing/2014/main" id="{88A807BF-5C68-477B-902D-99C33D32A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614"/>
              <a:ext cx="4355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태초에 하나님이 천지를 창조하시니라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창</a:t>
              </a:r>
              <a:r>
                <a:rPr lang="en-US" altLang="ko-KR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1:1</a:t>
              </a:r>
              <a:r>
                <a:rPr lang="ko-KR" altLang="en-US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절</a:t>
              </a:r>
              <a:r>
                <a:rPr lang="en-US" altLang="ko-KR" sz="3000">
                  <a:solidFill>
                    <a:schemeClr val="bg1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pic>
        <p:nvPicPr>
          <p:cNvPr id="58" name="그림 9">
            <a:extLst>
              <a:ext uri="{FF2B5EF4-FFF2-40B4-BE49-F238E27FC236}">
                <a16:creationId xmlns:a16="http://schemas.microsoft.com/office/drawing/2014/main" id="{57BEC873-99CD-4AE3-A42F-40719015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1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5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6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2.96296E-6 L -0.46475 2.96296E-6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50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0.50018 -2.96296E-6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500"/>
                            </p:stCondLst>
                            <p:childTnLst>
                              <p:par>
                                <p:cTn id="175" presetID="50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8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8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8" grpId="0"/>
      <p:bldP spid="30" grpId="0"/>
      <p:bldP spid="32" grpId="0"/>
      <p:bldP spid="33" grpId="0"/>
      <p:bldP spid="34" grpId="0"/>
      <p:bldP spid="39" grpId="0"/>
      <p:bldP spid="40" grpId="0"/>
      <p:bldP spid="4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3" descr="하나님인간">
            <a:extLst>
              <a:ext uri="{FF2B5EF4-FFF2-40B4-BE49-F238E27FC236}">
                <a16:creationId xmlns:a16="http://schemas.microsoft.com/office/drawing/2014/main" id="{90A6F0C8-900A-42B9-BBE1-6B280BB9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0">
            <a:extLst>
              <a:ext uri="{FF2B5EF4-FFF2-40B4-BE49-F238E27FC236}">
                <a16:creationId xmlns:a16="http://schemas.microsoft.com/office/drawing/2014/main" id="{BECD54B6-AD8D-4429-A771-BEABBFC1A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11400"/>
            <a:ext cx="1277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pic>
        <p:nvPicPr>
          <p:cNvPr id="4" name="Picture 77" descr="088">
            <a:extLst>
              <a:ext uri="{FF2B5EF4-FFF2-40B4-BE49-F238E27FC236}">
                <a16:creationId xmlns:a16="http://schemas.microsoft.com/office/drawing/2014/main" id="{D9E2E400-7DB7-49DE-8F0E-39FA601E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620713"/>
            <a:ext cx="15716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8" descr="088">
            <a:extLst>
              <a:ext uri="{FF2B5EF4-FFF2-40B4-BE49-F238E27FC236}">
                <a16:creationId xmlns:a16="http://schemas.microsoft.com/office/drawing/2014/main" id="{6191CE7C-8A5F-40CC-8372-EDEBEC00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0"/>
            <a:ext cx="1801812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3">
            <a:extLst>
              <a:ext uri="{FF2B5EF4-FFF2-40B4-BE49-F238E27FC236}">
                <a16:creationId xmlns:a16="http://schemas.microsoft.com/office/drawing/2014/main" id="{1E1A6A12-618D-4754-BC21-E4E001931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7" name="Text Box 74">
            <a:extLst>
              <a:ext uri="{FF2B5EF4-FFF2-40B4-BE49-F238E27FC236}">
                <a16:creationId xmlns:a16="http://schemas.microsoft.com/office/drawing/2014/main" id="{648E90E5-48F0-40C3-823D-34FE7FCFB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190500"/>
            <a:ext cx="1201738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75">
            <a:extLst>
              <a:ext uri="{FF2B5EF4-FFF2-40B4-BE49-F238E27FC236}">
                <a16:creationId xmlns:a16="http://schemas.microsoft.com/office/drawing/2014/main" id="{E0750820-9397-414E-86F8-58C29AC76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9" name="Text Box 79">
            <a:extLst>
              <a:ext uri="{FF2B5EF4-FFF2-40B4-BE49-F238E27FC236}">
                <a16:creationId xmlns:a16="http://schemas.microsoft.com/office/drawing/2014/main" id="{3596F972-3BC9-4DF1-AB45-0F98279CD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349500"/>
            <a:ext cx="1154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0" name="Text Box 80">
            <a:extLst>
              <a:ext uri="{FF2B5EF4-FFF2-40B4-BE49-F238E27FC236}">
                <a16:creationId xmlns:a16="http://schemas.microsoft.com/office/drawing/2014/main" id="{59169940-4535-4E4B-B7C2-5D3462257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671763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1" name="Text Box 81">
            <a:extLst>
              <a:ext uri="{FF2B5EF4-FFF2-40B4-BE49-F238E27FC236}">
                <a16:creationId xmlns:a16="http://schemas.microsoft.com/office/drawing/2014/main" id="{995FB105-DFD0-4B3E-B957-00907B268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701925"/>
            <a:ext cx="1154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2" name="Text Box 86">
            <a:extLst>
              <a:ext uri="{FF2B5EF4-FFF2-40B4-BE49-F238E27FC236}">
                <a16:creationId xmlns:a16="http://schemas.microsoft.com/office/drawing/2014/main" id="{67743244-240B-4355-8039-0C58549CD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968750"/>
            <a:ext cx="1585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3" name="Text Box 90">
            <a:extLst>
              <a:ext uri="{FF2B5EF4-FFF2-40B4-BE49-F238E27FC236}">
                <a16:creationId xmlns:a16="http://schemas.microsoft.com/office/drawing/2014/main" id="{EA7284F2-7784-4F8F-83CB-7BEA6B6DD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4341813"/>
            <a:ext cx="170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4" name="Text Box 96">
            <a:extLst>
              <a:ext uri="{FF2B5EF4-FFF2-40B4-BE49-F238E27FC236}">
                <a16:creationId xmlns:a16="http://schemas.microsoft.com/office/drawing/2014/main" id="{A93B7DA6-0E87-4980-9FC1-430531954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15" name="Text Box 99">
            <a:extLst>
              <a:ext uri="{FF2B5EF4-FFF2-40B4-BE49-F238E27FC236}">
                <a16:creationId xmlns:a16="http://schemas.microsoft.com/office/drawing/2014/main" id="{9C4D6FA7-139A-4F95-BA5E-556BD8A45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4646613"/>
            <a:ext cx="16160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287E6519-E032-499A-B08A-070FA0DE7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5013325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Line 39">
            <a:extLst>
              <a:ext uri="{FF2B5EF4-FFF2-40B4-BE49-F238E27FC236}">
                <a16:creationId xmlns:a16="http://schemas.microsoft.com/office/drawing/2014/main" id="{BDEF81EE-44DE-407C-A78C-B53C35087D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3438" y="5013325"/>
            <a:ext cx="4500562" cy="936625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6574BE99-6031-4A64-AF84-91D8A83C3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188913"/>
            <a:ext cx="1762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하나님</a:t>
            </a:r>
          </a:p>
        </p:txBody>
      </p:sp>
      <p:sp>
        <p:nvSpPr>
          <p:cNvPr id="19" name="Text Box 38">
            <a:extLst>
              <a:ext uri="{FF2B5EF4-FFF2-40B4-BE49-F238E27FC236}">
                <a16:creationId xmlns:a16="http://schemas.microsoft.com/office/drawing/2014/main" id="{9400D321-1CB4-4BD3-9C1A-68EDB3A9B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88913"/>
            <a:ext cx="1512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 인간</a:t>
            </a:r>
          </a:p>
        </p:txBody>
      </p:sp>
      <p:sp>
        <p:nvSpPr>
          <p:cNvPr id="20" name="Text Box 40">
            <a:extLst>
              <a:ext uri="{FF2B5EF4-FFF2-40B4-BE49-F238E27FC236}">
                <a16:creationId xmlns:a16="http://schemas.microsoft.com/office/drawing/2014/main" id="{3FD5E41E-704A-4008-B92E-164BA8E71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5192713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id="{35FCE00A-6BD9-4F77-B41A-B9A59540A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863" y="5480050"/>
            <a:ext cx="931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2" name="Text Box 103">
            <a:extLst>
              <a:ext uri="{FF2B5EF4-FFF2-40B4-BE49-F238E27FC236}">
                <a16:creationId xmlns:a16="http://schemas.microsoft.com/office/drawing/2014/main" id="{1455019C-2DC7-4D8E-882C-41EB8BF2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425" y="5972175"/>
            <a:ext cx="2324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영생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천국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23" name="Rectangle 106">
            <a:extLst>
              <a:ext uri="{FF2B5EF4-FFF2-40B4-BE49-F238E27FC236}">
                <a16:creationId xmlns:a16="http://schemas.microsoft.com/office/drawing/2014/main" id="{69996636-DB01-4DF8-BE63-B8A349A3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457200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70000"/>
                </a:srgbClr>
              </a:gs>
              <a:gs pos="50000">
                <a:schemeClr val="bg1"/>
              </a:gs>
              <a:gs pos="100000">
                <a:srgbClr val="D9E9FF">
                  <a:alpha val="7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선악을  알게  하는 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나무의  실과는  먹지  말라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네가  먹는  날에는</a:t>
            </a:r>
          </a:p>
          <a:p>
            <a:pPr algn="ctr" eaLnBrk="1" latinLnBrk="1" hangingPunct="1">
              <a:defRPr/>
            </a:pP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정녕  죽으리라  하시니라</a:t>
            </a:r>
          </a:p>
          <a:p>
            <a:pPr algn="ctr" eaLnBrk="1" latinLnBrk="1" hangingPunct="1"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창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2:17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grpSp>
        <p:nvGrpSpPr>
          <p:cNvPr id="24" name="Group 110">
            <a:extLst>
              <a:ext uri="{FF2B5EF4-FFF2-40B4-BE49-F238E27FC236}">
                <a16:creationId xmlns:a16="http://schemas.microsoft.com/office/drawing/2014/main" id="{D6DDA89E-135C-4DF4-84AE-8100C0576F3D}"/>
              </a:ext>
            </a:extLst>
          </p:cNvPr>
          <p:cNvGrpSpPr>
            <a:grpSpLocks/>
          </p:cNvGrpSpPr>
          <p:nvPr/>
        </p:nvGrpSpPr>
        <p:grpSpPr bwMode="auto">
          <a:xfrm>
            <a:off x="6213475" y="3933825"/>
            <a:ext cx="2535238" cy="457200"/>
            <a:chOff x="3914" y="2478"/>
            <a:chExt cx="1597" cy="288"/>
          </a:xfrm>
        </p:grpSpPr>
        <p:sp>
          <p:nvSpPr>
            <p:cNvPr id="25" name="Text Box 107">
              <a:extLst>
                <a:ext uri="{FF2B5EF4-FFF2-40B4-BE49-F238E27FC236}">
                  <a16:creationId xmlns:a16="http://schemas.microsoft.com/office/drawing/2014/main" id="{31733240-46B0-47D6-84BF-F7EDA484A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1" y="2478"/>
              <a:ext cx="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>
                  <a:solidFill>
                    <a:srgbClr val="FF9900"/>
                  </a:solidFill>
                  <a:ea typeface="A082울릉도M" pitchFamily="2" charset="-127"/>
                </a:rPr>
                <a:t>“</a:t>
              </a:r>
              <a:r>
                <a:rPr lang="ko-KR" altLang="en-US" sz="2400" b="1">
                  <a:solidFill>
                    <a:srgbClr val="FF9900"/>
                  </a:solidFill>
                  <a:latin typeface="A082울릉도M" pitchFamily="2" charset="-127"/>
                  <a:ea typeface="A082울릉도M" pitchFamily="2" charset="-127"/>
                </a:rPr>
                <a:t>교제</a:t>
              </a:r>
              <a:r>
                <a:rPr lang="ko-KR" altLang="en-US" sz="2400" b="1">
                  <a:solidFill>
                    <a:srgbClr val="FF9900"/>
                  </a:solidFill>
                  <a:ea typeface="A082울릉도M" pitchFamily="2" charset="-127"/>
                </a:rPr>
                <a:t>”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26" name="AutoShape 108" descr="60%">
              <a:extLst>
                <a:ext uri="{FF2B5EF4-FFF2-40B4-BE49-F238E27FC236}">
                  <a16:creationId xmlns:a16="http://schemas.microsoft.com/office/drawing/2014/main" id="{9D4F7002-1C6D-40E3-827C-4DFB863E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4" y="2523"/>
              <a:ext cx="1033" cy="231"/>
            </a:xfrm>
            <a:prstGeom prst="rightArrowCallout">
              <a:avLst>
                <a:gd name="adj1" fmla="val 25000"/>
                <a:gd name="adj2" fmla="val 25000"/>
                <a:gd name="adj3" fmla="val 74531"/>
                <a:gd name="adj4" fmla="val 66667"/>
              </a:avLst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ffectLst>
              <a:outerShdw dist="45791" dir="2021404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창조목적 </a:t>
              </a:r>
            </a:p>
          </p:txBody>
        </p:sp>
      </p:grpSp>
      <p:pic>
        <p:nvPicPr>
          <p:cNvPr id="27" name="Picture 127" descr="arrow">
            <a:extLst>
              <a:ext uri="{FF2B5EF4-FFF2-40B4-BE49-F238E27FC236}">
                <a16:creationId xmlns:a16="http://schemas.microsoft.com/office/drawing/2014/main" id="{52951896-CCF6-4E0C-B848-0D725CDD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587273">
            <a:off x="6049963" y="4222750"/>
            <a:ext cx="898525" cy="935038"/>
          </a:xfrm>
          <a:prstGeom prst="rect">
            <a:avLst/>
          </a:prstGeom>
          <a:noFill/>
        </p:spPr>
      </p:pic>
      <p:sp>
        <p:nvSpPr>
          <p:cNvPr id="28" name="Text Box 137">
            <a:extLst>
              <a:ext uri="{FF2B5EF4-FFF2-40B4-BE49-F238E27FC236}">
                <a16:creationId xmlns:a16="http://schemas.microsoft.com/office/drawing/2014/main" id="{37906F49-F453-418B-8B76-3866F56D2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074988"/>
            <a:ext cx="2063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하나님의 형상</a:t>
            </a:r>
          </a:p>
        </p:txBody>
      </p:sp>
      <p:sp>
        <p:nvSpPr>
          <p:cNvPr id="29" name="Text Box 138">
            <a:extLst>
              <a:ext uri="{FF2B5EF4-FFF2-40B4-BE49-F238E27FC236}">
                <a16:creationId xmlns:a16="http://schemas.microsoft.com/office/drawing/2014/main" id="{9CA285BF-19EC-4271-A491-6EF12D1CB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3357563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30" name="Text Box 139">
            <a:extLst>
              <a:ext uri="{FF2B5EF4-FFF2-40B4-BE49-F238E27FC236}">
                <a16:creationId xmlns:a16="http://schemas.microsoft.com/office/drawing/2014/main" id="{9C8006C4-BDA9-43B4-9109-FEC5437A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638550"/>
            <a:ext cx="1987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140">
            <a:extLst>
              <a:ext uri="{FF2B5EF4-FFF2-40B4-BE49-F238E27FC236}">
                <a16:creationId xmlns:a16="http://schemas.microsoft.com/office/drawing/2014/main" id="{737391E9-0E57-4923-A041-CC8EA00B2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3644900"/>
            <a:ext cx="1789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32" name="Text Box 141">
            <a:extLst>
              <a:ext uri="{FF2B5EF4-FFF2-40B4-BE49-F238E27FC236}">
                <a16:creationId xmlns:a16="http://schemas.microsoft.com/office/drawing/2014/main" id="{756A7F5A-166F-418E-921B-5546C8D0A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3009900"/>
            <a:ext cx="24828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300" b="1">
                <a:solidFill>
                  <a:srgbClr val="FF9900"/>
                </a:solidFill>
                <a:latin typeface="A082울릉도M" pitchFamily="2" charset="-127"/>
                <a:ea typeface="A082울릉도M" pitchFamily="2" charset="-127"/>
              </a:rPr>
              <a:t>(Image of God)</a:t>
            </a:r>
            <a:endParaRPr lang="en-US" altLang="ko-KR" sz="23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3" name="Text Box 142">
            <a:extLst>
              <a:ext uri="{FF2B5EF4-FFF2-40B4-BE49-F238E27FC236}">
                <a16:creationId xmlns:a16="http://schemas.microsoft.com/office/drawing/2014/main" id="{AD67DB7D-1174-4D4B-993A-8A45221F3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357563"/>
            <a:ext cx="1612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</a:p>
        </p:txBody>
      </p:sp>
      <p:sp>
        <p:nvSpPr>
          <p:cNvPr id="34" name="Line 146">
            <a:extLst>
              <a:ext uri="{FF2B5EF4-FFF2-40B4-BE49-F238E27FC236}">
                <a16:creationId xmlns:a16="http://schemas.microsoft.com/office/drawing/2014/main" id="{CF2B2C1A-E95E-4D76-89F9-81699BD8CB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1268413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Text Box 158">
            <a:extLst>
              <a:ext uri="{FF2B5EF4-FFF2-40B4-BE49-F238E27FC236}">
                <a16:creationId xmlns:a16="http://schemas.microsoft.com/office/drawing/2014/main" id="{4BDB55C3-3B68-4A5E-94C7-F686E4AF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6" name="Text Box 159">
            <a:extLst>
              <a:ext uri="{FF2B5EF4-FFF2-40B4-BE49-F238E27FC236}">
                <a16:creationId xmlns:a16="http://schemas.microsoft.com/office/drawing/2014/main" id="{F1D02533-83E8-45E9-998D-ADB35AE6B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3933825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ea typeface="A082울릉도M" pitchFamily="2" charset="-127"/>
              </a:rPr>
              <a:t>“</a:t>
            </a: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r>
              <a:rPr lang="ko-KR" altLang="en-US" sz="2400" b="1">
                <a:solidFill>
                  <a:srgbClr val="FF3300"/>
                </a:solidFill>
                <a:ea typeface="A082울릉도M" pitchFamily="2" charset="-127"/>
              </a:rPr>
              <a:t>”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7" name="Text Box 161">
            <a:extLst>
              <a:ext uri="{FF2B5EF4-FFF2-40B4-BE49-F238E27FC236}">
                <a16:creationId xmlns:a16="http://schemas.microsoft.com/office/drawing/2014/main" id="{E97F81FE-94DD-4926-93FB-E37830B37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3009900"/>
            <a:ext cx="24828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3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(Image of God)</a:t>
            </a:r>
          </a:p>
        </p:txBody>
      </p:sp>
      <p:sp>
        <p:nvSpPr>
          <p:cNvPr id="38" name="Text Box 162">
            <a:extLst>
              <a:ext uri="{FF2B5EF4-FFF2-40B4-BE49-F238E27FC236}">
                <a16:creationId xmlns:a16="http://schemas.microsoft.com/office/drawing/2014/main" id="{07AFF6EE-6803-4A07-96FE-727A5FA27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76517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accent2"/>
                </a:solidFill>
                <a:latin typeface="(한)문화방송" pitchFamily="18" charset="-127"/>
                <a:ea typeface="(한)문화방송" pitchFamily="18" charset="-127"/>
              </a:rPr>
              <a:t>영적존재</a:t>
            </a:r>
          </a:p>
        </p:txBody>
      </p:sp>
      <p:sp>
        <p:nvSpPr>
          <p:cNvPr id="39" name="Text Box 163">
            <a:extLst>
              <a:ext uri="{FF2B5EF4-FFF2-40B4-BE49-F238E27FC236}">
                <a16:creationId xmlns:a16="http://schemas.microsoft.com/office/drawing/2014/main" id="{3A2CF0ED-05D3-494F-9413-7F8C93516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25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40" name="Text Box 164">
            <a:extLst>
              <a:ext uri="{FF2B5EF4-FFF2-40B4-BE49-F238E27FC236}">
                <a16:creationId xmlns:a16="http://schemas.microsoft.com/office/drawing/2014/main" id="{3CC140D9-E617-4FB9-BCDD-EE3100E94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100" y="76517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accent2"/>
                </a:solidFill>
                <a:latin typeface="(한)문화방송" pitchFamily="18" charset="-127"/>
                <a:ea typeface="(한)문화방송" pitchFamily="18" charset="-127"/>
              </a:rPr>
              <a:t>영적존재</a:t>
            </a:r>
          </a:p>
        </p:txBody>
      </p:sp>
      <p:grpSp>
        <p:nvGrpSpPr>
          <p:cNvPr id="41" name="Group 174">
            <a:extLst>
              <a:ext uri="{FF2B5EF4-FFF2-40B4-BE49-F238E27FC236}">
                <a16:creationId xmlns:a16="http://schemas.microsoft.com/office/drawing/2014/main" id="{9DF238B6-0D3B-4097-833A-B6E74464B54A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5157788"/>
            <a:ext cx="3313113" cy="1008062"/>
            <a:chOff x="3424" y="3249"/>
            <a:chExt cx="2066" cy="611"/>
          </a:xfrm>
        </p:grpSpPr>
        <p:pic>
          <p:nvPicPr>
            <p:cNvPr id="42" name="Picture 44" descr="085">
              <a:extLst>
                <a:ext uri="{FF2B5EF4-FFF2-40B4-BE49-F238E27FC236}">
                  <a16:creationId xmlns:a16="http://schemas.microsoft.com/office/drawing/2014/main" id="{40E47A5C-4BE3-44CC-9EEB-D83DC8DE7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3651" y="3566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68" descr="085">
              <a:extLst>
                <a:ext uri="{FF2B5EF4-FFF2-40B4-BE49-F238E27FC236}">
                  <a16:creationId xmlns:a16="http://schemas.microsoft.com/office/drawing/2014/main" id="{7F9C57DD-C052-4232-8AB2-3DA308070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3878" y="3521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69" descr="085">
              <a:extLst>
                <a:ext uri="{FF2B5EF4-FFF2-40B4-BE49-F238E27FC236}">
                  <a16:creationId xmlns:a16="http://schemas.microsoft.com/office/drawing/2014/main" id="{E10A03EB-018A-46C9-8DE1-F8634848B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4760" y="3339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70" descr="085">
              <a:extLst>
                <a:ext uri="{FF2B5EF4-FFF2-40B4-BE49-F238E27FC236}">
                  <a16:creationId xmlns:a16="http://schemas.microsoft.com/office/drawing/2014/main" id="{533EDABD-D324-4B5F-B147-5486EE732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4987" y="3294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72" descr="085">
              <a:extLst>
                <a:ext uri="{FF2B5EF4-FFF2-40B4-BE49-F238E27FC236}">
                  <a16:creationId xmlns:a16="http://schemas.microsoft.com/office/drawing/2014/main" id="{950DE81A-8E53-4702-98B1-3062EC36B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5193" y="3249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73" descr="085">
              <a:extLst>
                <a:ext uri="{FF2B5EF4-FFF2-40B4-BE49-F238E27FC236}">
                  <a16:creationId xmlns:a16="http://schemas.microsoft.com/office/drawing/2014/main" id="{A40135B9-F7F8-4D53-9DCB-7A2952298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3424" y="3612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192">
            <a:extLst>
              <a:ext uri="{FF2B5EF4-FFF2-40B4-BE49-F238E27FC236}">
                <a16:creationId xmlns:a16="http://schemas.microsoft.com/office/drawing/2014/main" id="{B5866E41-0E39-4BD9-B16E-F0871FC2C0D3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79375"/>
            <a:ext cx="1479550" cy="1189038"/>
            <a:chOff x="2381" y="50"/>
            <a:chExt cx="932" cy="749"/>
          </a:xfrm>
        </p:grpSpPr>
        <p:sp>
          <p:nvSpPr>
            <p:cNvPr id="49" name="Text Box 188">
              <a:extLst>
                <a:ext uri="{FF2B5EF4-FFF2-40B4-BE49-F238E27FC236}">
                  <a16:creationId xmlns:a16="http://schemas.microsoft.com/office/drawing/2014/main" id="{B644E329-FF96-4234-9FC3-8C48D7BE7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50"/>
              <a:ext cx="85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10:10)</a:t>
              </a:r>
            </a:p>
          </p:txBody>
        </p:sp>
        <p:sp>
          <p:nvSpPr>
            <p:cNvPr id="50" name="Text Box 189">
              <a:extLst>
                <a:ext uri="{FF2B5EF4-FFF2-40B4-BE49-F238E27FC236}">
                  <a16:creationId xmlns:a16="http://schemas.microsoft.com/office/drawing/2014/main" id="{2B98588F-F6A7-4092-BC84-1BD8DD630D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8" y="255"/>
              <a:ext cx="807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51" name="Text Box 190">
              <a:extLst>
                <a:ext uri="{FF2B5EF4-FFF2-40B4-BE49-F238E27FC236}">
                  <a16:creationId xmlns:a16="http://schemas.microsoft.com/office/drawing/2014/main" id="{D20D4408-CF7E-4122-91A9-435508305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451"/>
              <a:ext cx="87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52" name="Text Box 191">
              <a:extLst>
                <a:ext uri="{FF2B5EF4-FFF2-40B4-BE49-F238E27FC236}">
                  <a16:creationId xmlns:a16="http://schemas.microsoft.com/office/drawing/2014/main" id="{0EB29C0A-2D61-4A8D-8CCA-857A118AA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9" y="587"/>
              <a:ext cx="87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sp>
        <p:nvSpPr>
          <p:cNvPr id="53" name="AutoShape 193">
            <a:extLst>
              <a:ext uri="{FF2B5EF4-FFF2-40B4-BE49-F238E27FC236}">
                <a16:creationId xmlns:a16="http://schemas.microsoft.com/office/drawing/2014/main" id="{20143B9F-4DA9-4EAB-8971-00B76537CBD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43438" y="1268413"/>
            <a:ext cx="4500562" cy="865187"/>
          </a:xfrm>
          <a:prstGeom prst="upArrowCallout">
            <a:avLst>
              <a:gd name="adj1" fmla="val 130046"/>
              <a:gd name="adj2" fmla="val 130046"/>
              <a:gd name="adj3" fmla="val 16667"/>
              <a:gd name="adj4" fmla="val 66667"/>
            </a:avLst>
          </a:prstGeom>
          <a:gradFill rotWithShape="0">
            <a:gsLst>
              <a:gs pos="0">
                <a:schemeClr val="folHlink">
                  <a:alpha val="42000"/>
                </a:schemeClr>
              </a:gs>
              <a:gs pos="50000">
                <a:schemeClr val="bg1">
                  <a:alpha val="48000"/>
                </a:schemeClr>
              </a:gs>
              <a:gs pos="100000">
                <a:schemeClr val="folHlink">
                  <a:alpha val="42000"/>
                </a:schemeClr>
              </a:gs>
            </a:gsLst>
            <a:lin ang="5400000" scaled="1"/>
          </a:gradFill>
          <a:ln w="12700" algn="ctr">
            <a:solidFill>
              <a:srgbClr val="FA0000">
                <a:alpha val="39000"/>
              </a:srgbClr>
            </a:solidFill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 eaLnBrk="1" latinLnBrk="1" hangingPunct="1">
              <a:defRPr/>
            </a:pPr>
            <a:endParaRPr lang="ko-KR" altLang="ko-KR"/>
          </a:p>
        </p:txBody>
      </p:sp>
      <p:sp>
        <p:nvSpPr>
          <p:cNvPr id="54" name="Text Box 194">
            <a:extLst>
              <a:ext uri="{FF2B5EF4-FFF2-40B4-BE49-F238E27FC236}">
                <a16:creationId xmlns:a16="http://schemas.microsoft.com/office/drawing/2014/main" id="{403D2DA6-ABA5-4839-9F1D-C30CD7ACC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3" y="1268413"/>
            <a:ext cx="1681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딤후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3:16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55" name="Text Box 195">
            <a:extLst>
              <a:ext uri="{FF2B5EF4-FFF2-40B4-BE49-F238E27FC236}">
                <a16:creationId xmlns:a16="http://schemas.microsoft.com/office/drawing/2014/main" id="{C646F3AC-E921-4FC0-8182-948BA06FC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1268413"/>
            <a:ext cx="682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성경</a:t>
            </a:r>
            <a:endParaRPr lang="ko-KR" altLang="en-US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56" name="Text Box 196">
            <a:extLst>
              <a:ext uri="{FF2B5EF4-FFF2-40B4-BE49-F238E27FC236}">
                <a16:creationId xmlns:a16="http://schemas.microsoft.com/office/drawing/2014/main" id="{C8A6AA41-85B4-4981-B482-7D9359E39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175" y="1700213"/>
            <a:ext cx="1839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선포의 책</a:t>
            </a:r>
          </a:p>
        </p:txBody>
      </p:sp>
      <p:sp>
        <p:nvSpPr>
          <p:cNvPr id="57" name="Text Box 198">
            <a:extLst>
              <a:ext uri="{FF2B5EF4-FFF2-40B4-BE49-F238E27FC236}">
                <a16:creationId xmlns:a16="http://schemas.microsoft.com/office/drawing/2014/main" id="{BC6E980A-488C-4439-BB86-73C64D3E9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1952625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58" name="Text Box 199">
            <a:extLst>
              <a:ext uri="{FF2B5EF4-FFF2-40B4-BE49-F238E27FC236}">
                <a16:creationId xmlns:a16="http://schemas.microsoft.com/office/drawing/2014/main" id="{1EE0FD93-D3D6-4502-B22D-067A35A6F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59" name="Text Box 67">
            <a:extLst>
              <a:ext uri="{FF2B5EF4-FFF2-40B4-BE49-F238E27FC236}">
                <a16:creationId xmlns:a16="http://schemas.microsoft.com/office/drawing/2014/main" id="{C564031D-9344-489C-8A08-FDF119DA5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1484313"/>
            <a:ext cx="14049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진리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참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sp>
        <p:nvSpPr>
          <p:cNvPr id="60" name="Text Box 177">
            <a:extLst>
              <a:ext uri="{FF2B5EF4-FFF2-40B4-BE49-F238E27FC236}">
                <a16:creationId xmlns:a16="http://schemas.microsoft.com/office/drawing/2014/main" id="{BC681291-1C5E-441A-AD35-94B923D67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1262063"/>
            <a:ext cx="19891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하나님의 말씀</a:t>
            </a:r>
          </a:p>
        </p:txBody>
      </p:sp>
      <p:sp>
        <p:nvSpPr>
          <p:cNvPr id="61" name="Text Box 86">
            <a:extLst>
              <a:ext uri="{FF2B5EF4-FFF2-40B4-BE49-F238E27FC236}">
                <a16:creationId xmlns:a16="http://schemas.microsoft.com/office/drawing/2014/main" id="{B109B404-2DF8-4E6E-AFA7-7F99B6F53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048250"/>
            <a:ext cx="1246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2:9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62" name="Rectangle 106">
            <a:extLst>
              <a:ext uri="{FF2B5EF4-FFF2-40B4-BE49-F238E27FC236}">
                <a16:creationId xmlns:a16="http://schemas.microsoft.com/office/drawing/2014/main" id="{35E0FBC3-438C-4C8E-9716-5D03E61EC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760"/>
            <a:ext cx="457200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70000"/>
                </a:srgbClr>
              </a:gs>
              <a:gs pos="50000">
                <a:schemeClr val="bg1"/>
              </a:gs>
              <a:gs pos="100000">
                <a:srgbClr val="D9E9FF">
                  <a:alpha val="70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endParaRPr lang="en-US" altLang="ko-KR" dirty="0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여호와 하나님이 그 땅에서</a:t>
            </a:r>
            <a:endParaRPr lang="en-US" altLang="ko-KR" b="1" dirty="0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보기에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아름답고 먹기에 좋은</a:t>
            </a:r>
            <a:endParaRPr lang="en-US" altLang="ko-KR" b="1" dirty="0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나무가 나게 하시니</a:t>
            </a:r>
            <a:endParaRPr lang="en-US" altLang="ko-KR" b="1" dirty="0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동산 가운데에는 생명나무와</a:t>
            </a:r>
            <a:endParaRPr lang="en-US" altLang="ko-KR" b="1" dirty="0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선악을 </a:t>
            </a:r>
            <a:r>
              <a:rPr lang="ko-KR" altLang="en-US" b="1" dirty="0" err="1">
                <a:latin typeface="HY울릉도M" pitchFamily="18" charset="-127"/>
                <a:ea typeface="HY울릉도M" pitchFamily="18" charset="-127"/>
              </a:rPr>
              <a:t>알게하는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 나무도 있더라</a:t>
            </a:r>
            <a:endParaRPr lang="en-US" altLang="ko-KR" b="1" dirty="0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창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2:9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sp>
        <p:nvSpPr>
          <p:cNvPr id="63" name="Text Box 86">
            <a:extLst>
              <a:ext uri="{FF2B5EF4-FFF2-40B4-BE49-F238E27FC236}">
                <a16:creationId xmlns:a16="http://schemas.microsoft.com/office/drawing/2014/main" id="{8E459690-64CC-4F95-8542-F7F235116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3" y="5375275"/>
            <a:ext cx="2770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(환)제목라운드(중간)체" pitchFamily="18" charset="-127"/>
                <a:ea typeface="(환)제목라운드(중간)체" pitchFamily="18" charset="-127"/>
              </a:rPr>
              <a:t>-&gt; </a:t>
            </a:r>
            <a:r>
              <a:rPr lang="ko-KR" altLang="en-US" sz="1800" b="1">
                <a:solidFill>
                  <a:srgbClr val="FF0000"/>
                </a:solidFill>
                <a:latin typeface="(환)제목라운드(중간)체" pitchFamily="18" charset="-127"/>
                <a:ea typeface="(환)제목라운드(중간)체" pitchFamily="18" charset="-127"/>
              </a:rPr>
              <a:t>생명</a:t>
            </a:r>
            <a:r>
              <a:rPr lang="ko-KR" altLang="en-US" sz="1800" b="1">
                <a:solidFill>
                  <a:schemeClr val="accent2"/>
                </a:solidFill>
                <a:latin typeface="(환)제목라운드(중간)체" pitchFamily="18" charset="-127"/>
                <a:ea typeface="(환)제목라운드(중간)체" pitchFamily="18" charset="-127"/>
              </a:rPr>
              <a:t>나무</a:t>
            </a:r>
            <a:endParaRPr lang="en-US" altLang="ko-KR" sz="1800" b="1">
              <a:solidFill>
                <a:schemeClr val="accent2"/>
              </a:solidFill>
              <a:latin typeface="(환)제목라운드(중간)체" pitchFamily="18" charset="-127"/>
              <a:ea typeface="(환)제목라운드(중간)체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(환)제목라운드(중간)체" pitchFamily="18" charset="-127"/>
                <a:ea typeface="(환)제목라운드(중간)체" pitchFamily="18" charset="-127"/>
              </a:rPr>
              <a:t>-&gt; </a:t>
            </a:r>
            <a:r>
              <a:rPr lang="ko-KR" altLang="en-US" sz="1800" b="1">
                <a:solidFill>
                  <a:srgbClr val="FF0000"/>
                </a:solidFill>
                <a:latin typeface="(환)제목라운드(중간)체" pitchFamily="18" charset="-127"/>
                <a:ea typeface="(환)제목라운드(중간)체" pitchFamily="18" charset="-127"/>
              </a:rPr>
              <a:t>선악</a:t>
            </a:r>
            <a:r>
              <a:rPr lang="ko-KR" altLang="en-US" sz="1800" b="1">
                <a:solidFill>
                  <a:schemeClr val="accent2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을 알게하는 나무</a:t>
            </a:r>
            <a:endParaRPr lang="en-US" altLang="ko-KR" sz="1800" b="1">
              <a:solidFill>
                <a:schemeClr val="accent2"/>
              </a:solidFill>
              <a:latin typeface="(환)제목라운드(중간)체" pitchFamily="18" charset="-127"/>
              <a:ea typeface="(환)제목라운드(중간)체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754BA9-2BCD-4AED-8CA1-7A96557DF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5064125"/>
            <a:ext cx="2017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(환)제목라운드(중간)체" pitchFamily="18" charset="-127"/>
                <a:ea typeface="(환)제목라운드(중간)체" pitchFamily="18" charset="-127"/>
              </a:rPr>
              <a:t>자유의지</a:t>
            </a:r>
            <a:endParaRPr lang="ko-KR" altLang="en-US" sz="1800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65" name="Text Box 24">
            <a:extLst>
              <a:ext uri="{FF2B5EF4-FFF2-40B4-BE49-F238E27FC236}">
                <a16:creationId xmlns:a16="http://schemas.microsoft.com/office/drawing/2014/main" id="{041C396F-67BC-4C41-8935-159CFF261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365625"/>
            <a:ext cx="1873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“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최고의 걸작품”</a:t>
            </a:r>
            <a:endParaRPr lang="en-US" altLang="ko-KR" sz="18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창 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1:28)</a:t>
            </a:r>
            <a:endParaRPr lang="ko-KR" altLang="en-US" sz="18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66" name="그림 9">
            <a:extLst>
              <a:ext uri="{FF2B5EF4-FFF2-40B4-BE49-F238E27FC236}">
                <a16:creationId xmlns:a16="http://schemas.microsoft.com/office/drawing/2014/main" id="{DBF40790-9FAC-4BD4-BC77-53F305DD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55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1 -0.00972 L -0.16424 0.7037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22" y="3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-0.01273 L 0.67153 0.7905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82" y="4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1" grpId="0"/>
      <p:bldP spid="22" grpId="0"/>
      <p:bldP spid="61" grpId="0"/>
      <p:bldP spid="61" grpId="1"/>
      <p:bldP spid="63" grpId="0"/>
      <p:bldP spid="63" grpId="1"/>
      <p:bldP spid="64" grpId="0"/>
      <p:bldP spid="6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하나님인간">
            <a:extLst>
              <a:ext uri="{FF2B5EF4-FFF2-40B4-BE49-F238E27FC236}">
                <a16:creationId xmlns:a16="http://schemas.microsoft.com/office/drawing/2014/main" id="{EAC10A9C-C3BB-486D-B656-ACD543A9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862DB56C-3106-45A8-8C11-C61352B0D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11400"/>
            <a:ext cx="1277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pic>
        <p:nvPicPr>
          <p:cNvPr id="4" name="Picture 7" descr="088">
            <a:extLst>
              <a:ext uri="{FF2B5EF4-FFF2-40B4-BE49-F238E27FC236}">
                <a16:creationId xmlns:a16="http://schemas.microsoft.com/office/drawing/2014/main" id="{9F681846-F1DE-454A-84CB-094734D9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620713"/>
            <a:ext cx="150018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088">
            <a:extLst>
              <a:ext uri="{FF2B5EF4-FFF2-40B4-BE49-F238E27FC236}">
                <a16:creationId xmlns:a16="http://schemas.microsoft.com/office/drawing/2014/main" id="{592C4B46-373D-4ABD-B38A-73E8E190C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0"/>
            <a:ext cx="1801812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376CDAEB-01FC-4979-9DB7-4A73330D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82EF9F0D-AB2F-45DF-ABC0-D1BA0451B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190500"/>
            <a:ext cx="1201738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9C866BDF-CDD2-4A4D-87F4-AD0163063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E6B32785-9DA8-4489-BB9C-A4CAFCAA2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349500"/>
            <a:ext cx="1154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A5B2B7DF-E1D9-43A4-B23F-63A10B32F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671763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61F1F608-5EE2-4D10-90B5-0FBBB4330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701925"/>
            <a:ext cx="1154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418F08A8-71E3-4652-BA2E-1D1B7DCB0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968750"/>
            <a:ext cx="1585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67E260BD-1169-428B-872F-6548CFB4D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4341813"/>
            <a:ext cx="170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F898F5A5-5279-410A-964E-BE3F1B922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BDFACF9C-8E15-4E9F-9E00-35B2AFEC4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4646613"/>
            <a:ext cx="16160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6" name="Line 20">
            <a:extLst>
              <a:ext uri="{FF2B5EF4-FFF2-40B4-BE49-F238E27FC236}">
                <a16:creationId xmlns:a16="http://schemas.microsoft.com/office/drawing/2014/main" id="{07144C19-B5CD-424B-9F9A-3D1E4A727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5013325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A44A212B-A32B-4AA2-A063-47207F0F37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3438" y="5013325"/>
            <a:ext cx="4500562" cy="936625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33E30513-07B9-4E8D-8F85-0E7A54AB1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5192713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9" name="Text Box 25">
            <a:extLst>
              <a:ext uri="{FF2B5EF4-FFF2-40B4-BE49-F238E27FC236}">
                <a16:creationId xmlns:a16="http://schemas.microsoft.com/office/drawing/2014/main" id="{886391AB-3728-4C42-97BA-63C8229C3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863" y="5480050"/>
            <a:ext cx="931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grpSp>
        <p:nvGrpSpPr>
          <p:cNvPr id="20" name="Group 28">
            <a:extLst>
              <a:ext uri="{FF2B5EF4-FFF2-40B4-BE49-F238E27FC236}">
                <a16:creationId xmlns:a16="http://schemas.microsoft.com/office/drawing/2014/main" id="{BED5FDA7-7F77-4948-837C-DF834DA451F3}"/>
              </a:ext>
            </a:extLst>
          </p:cNvPr>
          <p:cNvGrpSpPr>
            <a:grpSpLocks/>
          </p:cNvGrpSpPr>
          <p:nvPr/>
        </p:nvGrpSpPr>
        <p:grpSpPr bwMode="auto">
          <a:xfrm>
            <a:off x="6213475" y="3933825"/>
            <a:ext cx="2535238" cy="457200"/>
            <a:chOff x="3914" y="2478"/>
            <a:chExt cx="1597" cy="288"/>
          </a:xfrm>
        </p:grpSpPr>
        <p:sp>
          <p:nvSpPr>
            <p:cNvPr id="21" name="Text Box 29">
              <a:extLst>
                <a:ext uri="{FF2B5EF4-FFF2-40B4-BE49-F238E27FC236}">
                  <a16:creationId xmlns:a16="http://schemas.microsoft.com/office/drawing/2014/main" id="{2ECD13A9-F980-41D9-B9C3-71FCC3524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1" y="2478"/>
              <a:ext cx="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>
                  <a:solidFill>
                    <a:srgbClr val="FF9900"/>
                  </a:solidFill>
                  <a:ea typeface="A082울릉도M" pitchFamily="2" charset="-127"/>
                </a:rPr>
                <a:t>“</a:t>
              </a:r>
              <a:r>
                <a:rPr lang="ko-KR" altLang="en-US" sz="2400" b="1">
                  <a:solidFill>
                    <a:srgbClr val="FF9900"/>
                  </a:solidFill>
                  <a:latin typeface="A082울릉도M" pitchFamily="2" charset="-127"/>
                  <a:ea typeface="A082울릉도M" pitchFamily="2" charset="-127"/>
                </a:rPr>
                <a:t>교제</a:t>
              </a:r>
              <a:r>
                <a:rPr lang="ko-KR" altLang="en-US" sz="2400" b="1">
                  <a:solidFill>
                    <a:srgbClr val="FF9900"/>
                  </a:solidFill>
                  <a:ea typeface="A082울릉도M" pitchFamily="2" charset="-127"/>
                </a:rPr>
                <a:t>”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22" name="AutoShape 30" descr="60%">
              <a:extLst>
                <a:ext uri="{FF2B5EF4-FFF2-40B4-BE49-F238E27FC236}">
                  <a16:creationId xmlns:a16="http://schemas.microsoft.com/office/drawing/2014/main" id="{CC3D9BA9-BAE3-4504-ADF6-C5C276E4F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4" y="2523"/>
              <a:ext cx="1033" cy="231"/>
            </a:xfrm>
            <a:prstGeom prst="rightArrowCallout">
              <a:avLst>
                <a:gd name="adj1" fmla="val 25000"/>
                <a:gd name="adj2" fmla="val 25000"/>
                <a:gd name="adj3" fmla="val 74531"/>
                <a:gd name="adj4" fmla="val 66667"/>
              </a:avLst>
            </a:prstGeom>
            <a:blipFill dpi="0" rotWithShape="0">
              <a:blip r:embed="rId7"/>
              <a:srcRect/>
              <a:tile tx="0" ty="0" sx="100000" sy="100000" flip="none" algn="tl"/>
            </a:blipFill>
            <a:ln>
              <a:noFill/>
            </a:ln>
            <a:effectLst>
              <a:outerShdw dist="45791" dir="2021404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창조목적 </a:t>
              </a:r>
            </a:p>
          </p:txBody>
        </p:sp>
      </p:grpSp>
      <p:pic>
        <p:nvPicPr>
          <p:cNvPr id="23" name="Picture 31" descr="arrow">
            <a:extLst>
              <a:ext uri="{FF2B5EF4-FFF2-40B4-BE49-F238E27FC236}">
                <a16:creationId xmlns:a16="http://schemas.microsoft.com/office/drawing/2014/main" id="{26FB80EF-186F-4A4E-B5E7-952B2A03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587273">
            <a:off x="6049963" y="4222750"/>
            <a:ext cx="898525" cy="935038"/>
          </a:xfrm>
          <a:prstGeom prst="rect">
            <a:avLst/>
          </a:prstGeom>
          <a:noFill/>
        </p:spPr>
      </p:pic>
      <p:sp>
        <p:nvSpPr>
          <p:cNvPr id="24" name="Text Box 33">
            <a:extLst>
              <a:ext uri="{FF2B5EF4-FFF2-40B4-BE49-F238E27FC236}">
                <a16:creationId xmlns:a16="http://schemas.microsoft.com/office/drawing/2014/main" id="{9B4079FC-82DD-4BBA-B1EE-752FA44C0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074988"/>
            <a:ext cx="2063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하나님의 형상</a:t>
            </a:r>
          </a:p>
        </p:txBody>
      </p:sp>
      <p:sp>
        <p:nvSpPr>
          <p:cNvPr id="25" name="Text Box 34">
            <a:extLst>
              <a:ext uri="{FF2B5EF4-FFF2-40B4-BE49-F238E27FC236}">
                <a16:creationId xmlns:a16="http://schemas.microsoft.com/office/drawing/2014/main" id="{B18AA079-B337-4D8E-9469-1467132A8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3357563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26" name="Text Box 35">
            <a:extLst>
              <a:ext uri="{FF2B5EF4-FFF2-40B4-BE49-F238E27FC236}">
                <a16:creationId xmlns:a16="http://schemas.microsoft.com/office/drawing/2014/main" id="{0DADCE7B-BCF8-41EC-B279-644C1A61F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638550"/>
            <a:ext cx="1987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27" name="Text Box 36">
            <a:extLst>
              <a:ext uri="{FF2B5EF4-FFF2-40B4-BE49-F238E27FC236}">
                <a16:creationId xmlns:a16="http://schemas.microsoft.com/office/drawing/2014/main" id="{6C300E72-C673-43CC-B966-968307AA0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3644900"/>
            <a:ext cx="1789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28" name="Text Box 37">
            <a:extLst>
              <a:ext uri="{FF2B5EF4-FFF2-40B4-BE49-F238E27FC236}">
                <a16:creationId xmlns:a16="http://schemas.microsoft.com/office/drawing/2014/main" id="{A707B4A8-27B8-436F-850F-EA469359B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3009900"/>
            <a:ext cx="24828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300" b="1">
                <a:solidFill>
                  <a:srgbClr val="FF9900"/>
                </a:solidFill>
                <a:latin typeface="A082울릉도M" pitchFamily="2" charset="-127"/>
                <a:ea typeface="A082울릉도M" pitchFamily="2" charset="-127"/>
              </a:rPr>
              <a:t>(Image of God)</a:t>
            </a:r>
            <a:endParaRPr lang="en-US" altLang="ko-KR" sz="23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16F80E2C-9AA8-4A9F-9E87-A1C013E70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357563"/>
            <a:ext cx="1612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</a:p>
        </p:txBody>
      </p:sp>
      <p:sp>
        <p:nvSpPr>
          <p:cNvPr id="30" name="Line 39">
            <a:extLst>
              <a:ext uri="{FF2B5EF4-FFF2-40B4-BE49-F238E27FC236}">
                <a16:creationId xmlns:a16="http://schemas.microsoft.com/office/drawing/2014/main" id="{FAA801F4-14CB-4F0E-A184-7707FD0DB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1268413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40">
            <a:extLst>
              <a:ext uri="{FF2B5EF4-FFF2-40B4-BE49-F238E27FC236}">
                <a16:creationId xmlns:a16="http://schemas.microsoft.com/office/drawing/2014/main" id="{8CAD2FD4-B3D4-4923-B018-616363D39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2" name="Text Box 41">
            <a:extLst>
              <a:ext uri="{FF2B5EF4-FFF2-40B4-BE49-F238E27FC236}">
                <a16:creationId xmlns:a16="http://schemas.microsoft.com/office/drawing/2014/main" id="{9AB2E993-373F-4924-B741-CB576EDF4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3933825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ea typeface="A082울릉도M" pitchFamily="2" charset="-127"/>
              </a:rPr>
              <a:t>“</a:t>
            </a: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r>
              <a:rPr lang="ko-KR" altLang="en-US" sz="2400" b="1">
                <a:solidFill>
                  <a:srgbClr val="FF3300"/>
                </a:solidFill>
                <a:ea typeface="A082울릉도M" pitchFamily="2" charset="-127"/>
              </a:rPr>
              <a:t>”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3" name="Text Box 43">
            <a:extLst>
              <a:ext uri="{FF2B5EF4-FFF2-40B4-BE49-F238E27FC236}">
                <a16:creationId xmlns:a16="http://schemas.microsoft.com/office/drawing/2014/main" id="{7B59C99F-1A37-4440-A9E7-55CA8B4A0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3009900"/>
            <a:ext cx="24828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3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(Image of God)</a:t>
            </a:r>
          </a:p>
        </p:txBody>
      </p:sp>
      <p:sp>
        <p:nvSpPr>
          <p:cNvPr id="34" name="Text Box 44">
            <a:extLst>
              <a:ext uri="{FF2B5EF4-FFF2-40B4-BE49-F238E27FC236}">
                <a16:creationId xmlns:a16="http://schemas.microsoft.com/office/drawing/2014/main" id="{7B1CF59F-876C-4D39-BFE1-797699746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76517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accent2"/>
                </a:solidFill>
                <a:latin typeface="(한)문화방송" pitchFamily="18" charset="-127"/>
                <a:ea typeface="(한)문화방송" pitchFamily="18" charset="-127"/>
              </a:rPr>
              <a:t>영적존재</a:t>
            </a:r>
          </a:p>
        </p:txBody>
      </p:sp>
      <p:sp>
        <p:nvSpPr>
          <p:cNvPr id="35" name="Text Box 45">
            <a:extLst>
              <a:ext uri="{FF2B5EF4-FFF2-40B4-BE49-F238E27FC236}">
                <a16:creationId xmlns:a16="http://schemas.microsoft.com/office/drawing/2014/main" id="{FA8E9029-A942-466A-ADA0-92B019BBE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25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36" name="Text Box 46">
            <a:extLst>
              <a:ext uri="{FF2B5EF4-FFF2-40B4-BE49-F238E27FC236}">
                <a16:creationId xmlns:a16="http://schemas.microsoft.com/office/drawing/2014/main" id="{0B172217-31AD-487B-8D3C-E65FBAD24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100" y="76517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accent2"/>
                </a:solidFill>
                <a:latin typeface="(한)문화방송" pitchFamily="18" charset="-127"/>
                <a:ea typeface="(한)문화방송" pitchFamily="18" charset="-127"/>
              </a:rPr>
              <a:t>영적존재</a:t>
            </a:r>
          </a:p>
        </p:txBody>
      </p:sp>
      <p:grpSp>
        <p:nvGrpSpPr>
          <p:cNvPr id="37" name="Group 48">
            <a:extLst>
              <a:ext uri="{FF2B5EF4-FFF2-40B4-BE49-F238E27FC236}">
                <a16:creationId xmlns:a16="http://schemas.microsoft.com/office/drawing/2014/main" id="{82F4C57E-FA6F-4225-BA6B-5C7558D1ADFB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5157788"/>
            <a:ext cx="3313113" cy="1008062"/>
            <a:chOff x="3424" y="3249"/>
            <a:chExt cx="2066" cy="611"/>
          </a:xfrm>
        </p:grpSpPr>
        <p:pic>
          <p:nvPicPr>
            <p:cNvPr id="38" name="Picture 49" descr="085">
              <a:extLst>
                <a:ext uri="{FF2B5EF4-FFF2-40B4-BE49-F238E27FC236}">
                  <a16:creationId xmlns:a16="http://schemas.microsoft.com/office/drawing/2014/main" id="{1B0DD1ED-DFEE-4399-94AC-87DCBD583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3651" y="3566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0" descr="085">
              <a:extLst>
                <a:ext uri="{FF2B5EF4-FFF2-40B4-BE49-F238E27FC236}">
                  <a16:creationId xmlns:a16="http://schemas.microsoft.com/office/drawing/2014/main" id="{90956BE9-0179-4524-9465-7165CAB62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3878" y="3521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51" descr="085">
              <a:extLst>
                <a:ext uri="{FF2B5EF4-FFF2-40B4-BE49-F238E27FC236}">
                  <a16:creationId xmlns:a16="http://schemas.microsoft.com/office/drawing/2014/main" id="{F0BD8DEB-EE50-4C8B-8A23-94F5306B6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4760" y="3339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52" descr="085">
              <a:extLst>
                <a:ext uri="{FF2B5EF4-FFF2-40B4-BE49-F238E27FC236}">
                  <a16:creationId xmlns:a16="http://schemas.microsoft.com/office/drawing/2014/main" id="{AE4AF99C-5870-4F13-B066-78FA3AEF5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4987" y="3294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53" descr="085">
              <a:extLst>
                <a:ext uri="{FF2B5EF4-FFF2-40B4-BE49-F238E27FC236}">
                  <a16:creationId xmlns:a16="http://schemas.microsoft.com/office/drawing/2014/main" id="{C7098054-BBC6-4F48-A2E7-B6AA27107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5193" y="3249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54" descr="085">
              <a:extLst>
                <a:ext uri="{FF2B5EF4-FFF2-40B4-BE49-F238E27FC236}">
                  <a16:creationId xmlns:a16="http://schemas.microsoft.com/office/drawing/2014/main" id="{816BDCE1-8B53-48A2-82FC-DE4B6B2797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3424" y="3612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" name="Text Box 61">
            <a:extLst>
              <a:ext uri="{FF2B5EF4-FFF2-40B4-BE49-F238E27FC236}">
                <a16:creationId xmlns:a16="http://schemas.microsoft.com/office/drawing/2014/main" id="{35173623-4402-4762-BED5-A99EA388E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995863"/>
            <a:ext cx="1762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하나님</a:t>
            </a:r>
          </a:p>
        </p:txBody>
      </p:sp>
      <p:sp>
        <p:nvSpPr>
          <p:cNvPr id="45" name="Text Box 62">
            <a:extLst>
              <a:ext uri="{FF2B5EF4-FFF2-40B4-BE49-F238E27FC236}">
                <a16:creationId xmlns:a16="http://schemas.microsoft.com/office/drawing/2014/main" id="{D9AF7F54-30D9-480D-A16E-8259925C3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5597525"/>
            <a:ext cx="1512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 인간</a:t>
            </a:r>
          </a:p>
        </p:txBody>
      </p:sp>
      <p:sp>
        <p:nvSpPr>
          <p:cNvPr id="46" name="Text Box 64">
            <a:extLst>
              <a:ext uri="{FF2B5EF4-FFF2-40B4-BE49-F238E27FC236}">
                <a16:creationId xmlns:a16="http://schemas.microsoft.com/office/drawing/2014/main" id="{A65D9485-66AC-415D-9898-D272099C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1231900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47" name="Text Box 65">
            <a:extLst>
              <a:ext uri="{FF2B5EF4-FFF2-40B4-BE49-F238E27FC236}">
                <a16:creationId xmlns:a16="http://schemas.microsoft.com/office/drawing/2014/main" id="{787D9203-5E90-4620-9CEC-DA32DC435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262063"/>
            <a:ext cx="197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악을 행함</a:t>
            </a:r>
          </a:p>
        </p:txBody>
      </p:sp>
      <p:sp>
        <p:nvSpPr>
          <p:cNvPr id="48" name="Text Box 66">
            <a:extLst>
              <a:ext uri="{FF2B5EF4-FFF2-40B4-BE49-F238E27FC236}">
                <a16:creationId xmlns:a16="http://schemas.microsoft.com/office/drawing/2014/main" id="{E758E2F9-2355-427D-BC83-D3DA98F38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557338"/>
            <a:ext cx="46307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7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700" b="1">
                <a:latin typeface="A082울릉도M" pitchFamily="2" charset="-127"/>
                <a:ea typeface="A082울릉도M" pitchFamily="2" charset="-127"/>
              </a:rPr>
              <a:t>생수의 근원되는 하나님을 버린 것</a:t>
            </a:r>
          </a:p>
        </p:txBody>
      </p:sp>
      <p:sp>
        <p:nvSpPr>
          <p:cNvPr id="49" name="Text Box 67">
            <a:extLst>
              <a:ext uri="{FF2B5EF4-FFF2-40B4-BE49-F238E27FC236}">
                <a16:creationId xmlns:a16="http://schemas.microsoft.com/office/drawing/2014/main" id="{1FBE72B6-D1EB-433E-AA95-9D0B49E70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38325"/>
            <a:ext cx="4630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7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HY울릉도M" pitchFamily="18" charset="-127"/>
                <a:ea typeface="HY울릉도M" pitchFamily="18" charset="-127"/>
              </a:rPr>
              <a:t>스스로 웅덩이를 판 것</a:t>
            </a:r>
          </a:p>
        </p:txBody>
      </p:sp>
      <p:sp>
        <p:nvSpPr>
          <p:cNvPr id="50" name="Rectangle 69">
            <a:extLst>
              <a:ext uri="{FF2B5EF4-FFF2-40B4-BE49-F238E27FC236}">
                <a16:creationId xmlns:a16="http://schemas.microsoft.com/office/drawing/2014/main" id="{9EC83A9F-5589-4DD7-9555-9EBAE4EB7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4572000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8000"/>
                </a:srgbClr>
              </a:gs>
              <a:gs pos="50000">
                <a:schemeClr val="bg1"/>
              </a:gs>
              <a:gs pos="100000">
                <a:srgbClr val="D9E9FF">
                  <a:alpha val="88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en-US" altLang="ko-KR" sz="10000" b="1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WHY?</a:t>
            </a:r>
          </a:p>
        </p:txBody>
      </p:sp>
      <p:grpSp>
        <p:nvGrpSpPr>
          <p:cNvPr id="51" name="Group 77">
            <a:extLst>
              <a:ext uri="{FF2B5EF4-FFF2-40B4-BE49-F238E27FC236}">
                <a16:creationId xmlns:a16="http://schemas.microsoft.com/office/drawing/2014/main" id="{FDF60C81-4CE1-4752-9C11-F59A95CF546D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79375"/>
            <a:ext cx="1479550" cy="1189038"/>
            <a:chOff x="2381" y="50"/>
            <a:chExt cx="932" cy="749"/>
          </a:xfrm>
        </p:grpSpPr>
        <p:sp>
          <p:nvSpPr>
            <p:cNvPr id="52" name="Text Box 73">
              <a:extLst>
                <a:ext uri="{FF2B5EF4-FFF2-40B4-BE49-F238E27FC236}">
                  <a16:creationId xmlns:a16="http://schemas.microsoft.com/office/drawing/2014/main" id="{2C6253FA-F35E-473C-A511-6B2833D04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50"/>
              <a:ext cx="85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10:10)</a:t>
              </a:r>
            </a:p>
          </p:txBody>
        </p:sp>
        <p:sp>
          <p:nvSpPr>
            <p:cNvPr id="53" name="Text Box 74">
              <a:extLst>
                <a:ext uri="{FF2B5EF4-FFF2-40B4-BE49-F238E27FC236}">
                  <a16:creationId xmlns:a16="http://schemas.microsoft.com/office/drawing/2014/main" id="{56C3B770-83B5-4B1B-8B13-71764EDCA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8" y="255"/>
              <a:ext cx="807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54" name="Text Box 75">
              <a:extLst>
                <a:ext uri="{FF2B5EF4-FFF2-40B4-BE49-F238E27FC236}">
                  <a16:creationId xmlns:a16="http://schemas.microsoft.com/office/drawing/2014/main" id="{8666A106-D383-49EF-ABFA-CA5745336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451"/>
              <a:ext cx="87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55" name="Text Box 76">
              <a:extLst>
                <a:ext uri="{FF2B5EF4-FFF2-40B4-BE49-F238E27FC236}">
                  <a16:creationId xmlns:a16="http://schemas.microsoft.com/office/drawing/2014/main" id="{F3E01661-2C6C-499F-886A-A43A67009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9" y="587"/>
              <a:ext cx="87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grpSp>
        <p:nvGrpSpPr>
          <p:cNvPr id="56" name="Group 93">
            <a:extLst>
              <a:ext uri="{FF2B5EF4-FFF2-40B4-BE49-F238E27FC236}">
                <a16:creationId xmlns:a16="http://schemas.microsoft.com/office/drawing/2014/main" id="{706812F4-5097-4A7B-8D8F-F4AC60629514}"/>
              </a:ext>
            </a:extLst>
          </p:cNvPr>
          <p:cNvGrpSpPr>
            <a:grpSpLocks/>
          </p:cNvGrpSpPr>
          <p:nvPr/>
        </p:nvGrpSpPr>
        <p:grpSpPr bwMode="auto">
          <a:xfrm>
            <a:off x="4608513" y="1262063"/>
            <a:ext cx="4572000" cy="871537"/>
            <a:chOff x="2903" y="795"/>
            <a:chExt cx="2880" cy="549"/>
          </a:xfrm>
        </p:grpSpPr>
        <p:sp>
          <p:nvSpPr>
            <p:cNvPr id="57" name="Line 86">
              <a:extLst>
                <a:ext uri="{FF2B5EF4-FFF2-40B4-BE49-F238E27FC236}">
                  <a16:creationId xmlns:a16="http://schemas.microsoft.com/office/drawing/2014/main" id="{4C675914-6ABB-49A4-9333-4E267D3F6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3" y="799"/>
              <a:ext cx="2880" cy="0"/>
            </a:xfrm>
            <a:prstGeom prst="line">
              <a:avLst/>
            </a:prstGeom>
            <a:noFill/>
            <a:ln w="57150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AutoShape 87">
              <a:extLst>
                <a:ext uri="{FF2B5EF4-FFF2-40B4-BE49-F238E27FC236}">
                  <a16:creationId xmlns:a16="http://schemas.microsoft.com/office/drawing/2014/main" id="{2BBDCD70-1C7D-460E-B090-2A1D18C50E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925" y="799"/>
              <a:ext cx="2835" cy="545"/>
            </a:xfrm>
            <a:prstGeom prst="upArrowCallout">
              <a:avLst>
                <a:gd name="adj1" fmla="val 130046"/>
                <a:gd name="adj2" fmla="val 130046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59" name="Text Box 88">
              <a:extLst>
                <a:ext uri="{FF2B5EF4-FFF2-40B4-BE49-F238E27FC236}">
                  <a16:creationId xmlns:a16="http://schemas.microsoft.com/office/drawing/2014/main" id="{CD75F73E-2D3D-4EB6-B632-435DC060C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7" y="799"/>
              <a:ext cx="105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60" name="Text Box 89">
              <a:extLst>
                <a:ext uri="{FF2B5EF4-FFF2-40B4-BE49-F238E27FC236}">
                  <a16:creationId xmlns:a16="http://schemas.microsoft.com/office/drawing/2014/main" id="{279E62AC-A23D-4B54-B0EC-A8175E65F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4" y="799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61" name="Text Box 90">
              <a:extLst>
                <a:ext uri="{FF2B5EF4-FFF2-40B4-BE49-F238E27FC236}">
                  <a16:creationId xmlns:a16="http://schemas.microsoft.com/office/drawing/2014/main" id="{89B18C29-C772-4FB7-9B21-3DA79008A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2" y="1071"/>
              <a:ext cx="115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선포의 책</a:t>
              </a:r>
            </a:p>
          </p:txBody>
        </p:sp>
        <p:sp>
          <p:nvSpPr>
            <p:cNvPr id="62" name="Text Box 91">
              <a:extLst>
                <a:ext uri="{FF2B5EF4-FFF2-40B4-BE49-F238E27FC236}">
                  <a16:creationId xmlns:a16="http://schemas.microsoft.com/office/drawing/2014/main" id="{479880A4-22D1-42F8-8D11-F51E2AD62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935"/>
              <a:ext cx="88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-&gt;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  <p:sp>
          <p:nvSpPr>
            <p:cNvPr id="63" name="Text Box 92">
              <a:extLst>
                <a:ext uri="{FF2B5EF4-FFF2-40B4-BE49-F238E27FC236}">
                  <a16:creationId xmlns:a16="http://schemas.microsoft.com/office/drawing/2014/main" id="{5BCBD494-E7E7-4F33-A6F8-FDB9816FC2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795"/>
              <a:ext cx="12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-&gt;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하나님의 말씀</a:t>
              </a:r>
            </a:p>
          </p:txBody>
        </p:sp>
      </p:grpSp>
      <p:sp>
        <p:nvSpPr>
          <p:cNvPr id="64" name="Text Box 94">
            <a:extLst>
              <a:ext uri="{FF2B5EF4-FFF2-40B4-BE49-F238E27FC236}">
                <a16:creationId xmlns:a16="http://schemas.microsoft.com/office/drawing/2014/main" id="{A8DE9229-4442-436D-9CD4-65702044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1952625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65" name="Text Box 95">
            <a:extLst>
              <a:ext uri="{FF2B5EF4-FFF2-40B4-BE49-F238E27FC236}">
                <a16:creationId xmlns:a16="http://schemas.microsoft.com/office/drawing/2014/main" id="{A9744212-CC74-4F62-A9C7-1E7F2E4B6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68" name="Text Box 24">
            <a:extLst>
              <a:ext uri="{FF2B5EF4-FFF2-40B4-BE49-F238E27FC236}">
                <a16:creationId xmlns:a16="http://schemas.microsoft.com/office/drawing/2014/main" id="{B4F69271-C7F7-48BD-8464-87A0594C3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365625"/>
            <a:ext cx="1873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“</a:t>
            </a:r>
            <a:r>
              <a:rPr lang="ko-KR" altLang="en-US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최고의 걸작품”</a:t>
            </a:r>
            <a:endParaRPr lang="en-US" altLang="ko-KR" sz="1800" b="1" dirty="0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창 </a:t>
            </a:r>
            <a:r>
              <a:rPr lang="en-US" altLang="ko-KR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1:28)</a:t>
            </a:r>
            <a:endParaRPr lang="ko-KR" altLang="en-US" sz="1800" b="1" dirty="0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66" name="Rectangle 63">
            <a:extLst>
              <a:ext uri="{FF2B5EF4-FFF2-40B4-BE49-F238E27FC236}">
                <a16:creationId xmlns:a16="http://schemas.microsoft.com/office/drawing/2014/main" id="{EE579725-F3C3-4D11-8700-411D94526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1268413"/>
            <a:ext cx="45005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8000"/>
                </a:srgbClr>
              </a:gs>
              <a:gs pos="50000">
                <a:schemeClr val="bg1"/>
              </a:gs>
              <a:gs pos="100000">
                <a:srgbClr val="D9E9FF">
                  <a:alpha val="88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내 백성이 </a:t>
            </a: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두 가지 악을 행하였나니  </a:t>
            </a: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곧 생수의 근원되는 </a:t>
            </a: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 나를 버린 것과 </a:t>
            </a: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스스로 웅덩이를 판 것인데 </a:t>
            </a: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그것은 물을 </a:t>
            </a:r>
            <a:r>
              <a:rPr lang="ko-KR" altLang="en-US" b="1" dirty="0" err="1">
                <a:latin typeface="HY울릉도M" pitchFamily="18" charset="-127"/>
                <a:ea typeface="HY울릉도M" pitchFamily="18" charset="-127"/>
              </a:rPr>
              <a:t>저축지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 </a:t>
            </a: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못할 터진 웅덩이니라</a:t>
            </a: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 dirty="0" err="1">
                <a:latin typeface="HY울릉도M" pitchFamily="18" charset="-127"/>
                <a:ea typeface="HY울릉도M" pitchFamily="18" charset="-127"/>
              </a:rPr>
              <a:t>렘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2:13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sp>
        <p:nvSpPr>
          <p:cNvPr id="67" name="Text Box 96">
            <a:extLst>
              <a:ext uri="{FF2B5EF4-FFF2-40B4-BE49-F238E27FC236}">
                <a16:creationId xmlns:a16="http://schemas.microsoft.com/office/drawing/2014/main" id="{6C30051B-2BAD-4BBD-831E-3B2CF2161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425" y="5972175"/>
            <a:ext cx="2324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영생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천국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pic>
        <p:nvPicPr>
          <p:cNvPr id="69" name="그림 9">
            <a:extLst>
              <a:ext uri="{FF2B5EF4-FFF2-40B4-BE49-F238E27FC236}">
                <a16:creationId xmlns:a16="http://schemas.microsoft.com/office/drawing/2014/main" id="{F301A9FD-0FD1-4497-8D9A-E512B2CF3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7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하나님인간">
            <a:extLst>
              <a:ext uri="{FF2B5EF4-FFF2-40B4-BE49-F238E27FC236}">
                <a16:creationId xmlns:a16="http://schemas.microsoft.com/office/drawing/2014/main" id="{AEE5B67D-4E40-4F3E-8612-EBEAC18B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4029B47-724D-4B06-8D75-5F0680FAE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11400"/>
            <a:ext cx="1277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pic>
        <p:nvPicPr>
          <p:cNvPr id="4" name="Picture 7" descr="088">
            <a:extLst>
              <a:ext uri="{FF2B5EF4-FFF2-40B4-BE49-F238E27FC236}">
                <a16:creationId xmlns:a16="http://schemas.microsoft.com/office/drawing/2014/main" id="{7FD8FD4F-620C-4FF3-B291-7EC0237F4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620713"/>
            <a:ext cx="18716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088">
            <a:extLst>
              <a:ext uri="{FF2B5EF4-FFF2-40B4-BE49-F238E27FC236}">
                <a16:creationId xmlns:a16="http://schemas.microsoft.com/office/drawing/2014/main" id="{615F6173-33FF-4134-8232-D0CA842C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0"/>
            <a:ext cx="1801812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5D024B25-8B8F-4010-9202-D4DB02F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135038B6-FB71-432C-B5B3-ACEE36A11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190500"/>
            <a:ext cx="1201738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727B430A-AB95-4D07-9223-F43DAAC68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736D40D3-0488-4397-A8A3-1D70FA40E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349500"/>
            <a:ext cx="1154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0F5306C3-0402-4327-9CEF-9B4A28678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671763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525F3558-43AA-4209-BF67-B5B2C5723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2701925"/>
            <a:ext cx="1154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08E6AA5D-97C5-478B-AC75-76DD33E83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968750"/>
            <a:ext cx="1585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C3E3670B-7A1A-4A9D-96F9-3C4D84E55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4341813"/>
            <a:ext cx="1703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012B2786-9195-4EA6-A729-83228C5F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38B2CC28-0786-4C6F-8766-86D05A8BD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3" y="4646613"/>
            <a:ext cx="16160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6" name="Line 20">
            <a:extLst>
              <a:ext uri="{FF2B5EF4-FFF2-40B4-BE49-F238E27FC236}">
                <a16:creationId xmlns:a16="http://schemas.microsoft.com/office/drawing/2014/main" id="{E2657327-5880-415E-A5B6-FF5AA1DBF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5013325"/>
            <a:ext cx="4572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6FCFB5B0-7379-4423-A212-1B31AA7325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3438" y="5013325"/>
            <a:ext cx="4500562" cy="936625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A12951D3-EDB2-4D37-A8EB-1167DD5AF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700" y="5192713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2EC95C9D-5736-46B5-B33F-02BC2D93E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863" y="5480050"/>
            <a:ext cx="931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grpSp>
        <p:nvGrpSpPr>
          <p:cNvPr id="20" name="Group 25">
            <a:extLst>
              <a:ext uri="{FF2B5EF4-FFF2-40B4-BE49-F238E27FC236}">
                <a16:creationId xmlns:a16="http://schemas.microsoft.com/office/drawing/2014/main" id="{3EC538DA-4FF7-48A6-8872-0CED1B92B2F1}"/>
              </a:ext>
            </a:extLst>
          </p:cNvPr>
          <p:cNvGrpSpPr>
            <a:grpSpLocks/>
          </p:cNvGrpSpPr>
          <p:nvPr/>
        </p:nvGrpSpPr>
        <p:grpSpPr bwMode="auto">
          <a:xfrm>
            <a:off x="6213475" y="3933825"/>
            <a:ext cx="2535238" cy="457200"/>
            <a:chOff x="3914" y="2478"/>
            <a:chExt cx="1597" cy="288"/>
          </a:xfrm>
        </p:grpSpPr>
        <p:sp>
          <p:nvSpPr>
            <p:cNvPr id="21" name="Text Box 26">
              <a:extLst>
                <a:ext uri="{FF2B5EF4-FFF2-40B4-BE49-F238E27FC236}">
                  <a16:creationId xmlns:a16="http://schemas.microsoft.com/office/drawing/2014/main" id="{72AB331F-49D4-43EA-A70A-A8E3EFAAA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1" y="2478"/>
              <a:ext cx="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400" b="1">
                  <a:solidFill>
                    <a:srgbClr val="FF9900"/>
                  </a:solidFill>
                  <a:ea typeface="A082울릉도M" pitchFamily="2" charset="-127"/>
                </a:rPr>
                <a:t>“</a:t>
              </a:r>
              <a:r>
                <a:rPr lang="ko-KR" altLang="en-US" sz="2400" b="1">
                  <a:solidFill>
                    <a:srgbClr val="FF9900"/>
                  </a:solidFill>
                  <a:latin typeface="A082울릉도M" pitchFamily="2" charset="-127"/>
                  <a:ea typeface="A082울릉도M" pitchFamily="2" charset="-127"/>
                </a:rPr>
                <a:t>교제</a:t>
              </a:r>
              <a:r>
                <a:rPr lang="ko-KR" altLang="en-US" sz="2400" b="1">
                  <a:solidFill>
                    <a:srgbClr val="FF9900"/>
                  </a:solidFill>
                  <a:ea typeface="A082울릉도M" pitchFamily="2" charset="-127"/>
                </a:rPr>
                <a:t>”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22" name="AutoShape 27" descr="60%">
              <a:extLst>
                <a:ext uri="{FF2B5EF4-FFF2-40B4-BE49-F238E27FC236}">
                  <a16:creationId xmlns:a16="http://schemas.microsoft.com/office/drawing/2014/main" id="{1E906E4E-306E-4934-87DD-B7E83BA9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4" y="2523"/>
              <a:ext cx="1033" cy="231"/>
            </a:xfrm>
            <a:prstGeom prst="rightArrowCallout">
              <a:avLst>
                <a:gd name="adj1" fmla="val 25000"/>
                <a:gd name="adj2" fmla="val 25000"/>
                <a:gd name="adj3" fmla="val 74531"/>
                <a:gd name="adj4" fmla="val 66667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ffectLst>
              <a:outerShdw dist="45791" dir="2021404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창조목적 </a:t>
              </a:r>
            </a:p>
          </p:txBody>
        </p:sp>
      </p:grpSp>
      <p:pic>
        <p:nvPicPr>
          <p:cNvPr id="23" name="Picture 28" descr="arrow">
            <a:extLst>
              <a:ext uri="{FF2B5EF4-FFF2-40B4-BE49-F238E27FC236}">
                <a16:creationId xmlns:a16="http://schemas.microsoft.com/office/drawing/2014/main" id="{EBCF9326-E6EA-4993-85AE-6D35FD30F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587273">
            <a:off x="6049963" y="4222750"/>
            <a:ext cx="898525" cy="935038"/>
          </a:xfrm>
          <a:prstGeom prst="rect">
            <a:avLst/>
          </a:prstGeom>
          <a:noFill/>
        </p:spPr>
      </p:pic>
      <p:sp>
        <p:nvSpPr>
          <p:cNvPr id="24" name="Text Box 30">
            <a:extLst>
              <a:ext uri="{FF2B5EF4-FFF2-40B4-BE49-F238E27FC236}">
                <a16:creationId xmlns:a16="http://schemas.microsoft.com/office/drawing/2014/main" id="{899EB9F5-BA41-47E8-84A1-53C0458F3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074988"/>
            <a:ext cx="2063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하나님의 형상</a:t>
            </a:r>
          </a:p>
        </p:txBody>
      </p:sp>
      <p:sp>
        <p:nvSpPr>
          <p:cNvPr id="25" name="Text Box 31">
            <a:extLst>
              <a:ext uri="{FF2B5EF4-FFF2-40B4-BE49-F238E27FC236}">
                <a16:creationId xmlns:a16="http://schemas.microsoft.com/office/drawing/2014/main" id="{7EF4D139-7AEA-42D2-B700-0DFC80FDF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3357563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26" name="Text Box 32">
            <a:extLst>
              <a:ext uri="{FF2B5EF4-FFF2-40B4-BE49-F238E27FC236}">
                <a16:creationId xmlns:a16="http://schemas.microsoft.com/office/drawing/2014/main" id="{482EF9D3-74C8-4656-B16D-1FA150359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638550"/>
            <a:ext cx="1987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27" name="Text Box 33">
            <a:extLst>
              <a:ext uri="{FF2B5EF4-FFF2-40B4-BE49-F238E27FC236}">
                <a16:creationId xmlns:a16="http://schemas.microsoft.com/office/drawing/2014/main" id="{ACC03C65-4FEB-4D02-82BE-44CC8648D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3644900"/>
            <a:ext cx="1789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2:7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28" name="Text Box 34">
            <a:extLst>
              <a:ext uri="{FF2B5EF4-FFF2-40B4-BE49-F238E27FC236}">
                <a16:creationId xmlns:a16="http://schemas.microsoft.com/office/drawing/2014/main" id="{5661A0BE-C3FF-4EDF-A843-D97569ED4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3009900"/>
            <a:ext cx="24828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300" b="1">
                <a:solidFill>
                  <a:srgbClr val="FF9900"/>
                </a:solidFill>
                <a:latin typeface="A082울릉도M" pitchFamily="2" charset="-127"/>
                <a:ea typeface="A082울릉도M" pitchFamily="2" charset="-127"/>
              </a:rPr>
              <a:t>(Image of God)</a:t>
            </a:r>
            <a:endParaRPr lang="en-US" altLang="ko-KR" sz="23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9" name="Text Box 35">
            <a:extLst>
              <a:ext uri="{FF2B5EF4-FFF2-40B4-BE49-F238E27FC236}">
                <a16:creationId xmlns:a16="http://schemas.microsoft.com/office/drawing/2014/main" id="{99BE3450-8623-4F09-AC29-4882F2453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357563"/>
            <a:ext cx="1612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</a:p>
        </p:txBody>
      </p:sp>
      <p:sp>
        <p:nvSpPr>
          <p:cNvPr id="30" name="Text Box 37">
            <a:extLst>
              <a:ext uri="{FF2B5EF4-FFF2-40B4-BE49-F238E27FC236}">
                <a16:creationId xmlns:a16="http://schemas.microsoft.com/office/drawing/2014/main" id="{300BF7A8-A6C4-46EA-868E-B0582CE60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71D51B7F-301B-4E86-8BDF-6B707BF91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3933825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ea typeface="A082울릉도M" pitchFamily="2" charset="-127"/>
              </a:rPr>
              <a:t>“</a:t>
            </a: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r>
              <a:rPr lang="ko-KR" altLang="en-US" sz="2400" b="1">
                <a:solidFill>
                  <a:srgbClr val="FF3300"/>
                </a:solidFill>
                <a:ea typeface="A082울릉도M" pitchFamily="2" charset="-127"/>
              </a:rPr>
              <a:t>”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2" name="Text Box 40">
            <a:extLst>
              <a:ext uri="{FF2B5EF4-FFF2-40B4-BE49-F238E27FC236}">
                <a16:creationId xmlns:a16="http://schemas.microsoft.com/office/drawing/2014/main" id="{CE53FB27-92B3-4701-9096-0C8E3CB83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3009900"/>
            <a:ext cx="24828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3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(Image of God)</a:t>
            </a:r>
          </a:p>
        </p:txBody>
      </p:sp>
      <p:sp>
        <p:nvSpPr>
          <p:cNvPr id="33" name="Text Box 41">
            <a:extLst>
              <a:ext uri="{FF2B5EF4-FFF2-40B4-BE49-F238E27FC236}">
                <a16:creationId xmlns:a16="http://schemas.microsoft.com/office/drawing/2014/main" id="{A4C36BFE-56D0-4BA8-96E8-549C28279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76517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accent2"/>
                </a:solidFill>
                <a:latin typeface="(한)문화방송" pitchFamily="18" charset="-127"/>
                <a:ea typeface="(한)문화방송" pitchFamily="18" charset="-127"/>
              </a:rPr>
              <a:t>영적존재</a:t>
            </a:r>
          </a:p>
        </p:txBody>
      </p:sp>
      <p:sp>
        <p:nvSpPr>
          <p:cNvPr id="34" name="Text Box 42">
            <a:extLst>
              <a:ext uri="{FF2B5EF4-FFF2-40B4-BE49-F238E27FC236}">
                <a16:creationId xmlns:a16="http://schemas.microsoft.com/office/drawing/2014/main" id="{2CF73CE6-263F-4061-AC80-0C79000CA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25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35" name="Text Box 43">
            <a:extLst>
              <a:ext uri="{FF2B5EF4-FFF2-40B4-BE49-F238E27FC236}">
                <a16:creationId xmlns:a16="http://schemas.microsoft.com/office/drawing/2014/main" id="{DA268ACA-40F8-4441-AED4-7CD2C4C02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100" y="765175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accent2"/>
                </a:solidFill>
                <a:latin typeface="(한)문화방송" pitchFamily="18" charset="-127"/>
                <a:ea typeface="(한)문화방송" pitchFamily="18" charset="-127"/>
              </a:rPr>
              <a:t>영적존재</a:t>
            </a:r>
          </a:p>
        </p:txBody>
      </p:sp>
      <p:grpSp>
        <p:nvGrpSpPr>
          <p:cNvPr id="36" name="Group 45">
            <a:extLst>
              <a:ext uri="{FF2B5EF4-FFF2-40B4-BE49-F238E27FC236}">
                <a16:creationId xmlns:a16="http://schemas.microsoft.com/office/drawing/2014/main" id="{BC265D96-EC52-4F77-BB72-2AE51CF26918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5157788"/>
            <a:ext cx="3313113" cy="1008062"/>
            <a:chOff x="3424" y="3249"/>
            <a:chExt cx="2066" cy="611"/>
          </a:xfrm>
        </p:grpSpPr>
        <p:pic>
          <p:nvPicPr>
            <p:cNvPr id="37" name="Picture 46" descr="085">
              <a:extLst>
                <a:ext uri="{FF2B5EF4-FFF2-40B4-BE49-F238E27FC236}">
                  <a16:creationId xmlns:a16="http://schemas.microsoft.com/office/drawing/2014/main" id="{38CBDC88-C1A6-4078-854B-DFBD6D9C0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3651" y="3566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47" descr="085">
              <a:extLst>
                <a:ext uri="{FF2B5EF4-FFF2-40B4-BE49-F238E27FC236}">
                  <a16:creationId xmlns:a16="http://schemas.microsoft.com/office/drawing/2014/main" id="{CEB1CA6B-9E1B-41A2-8165-1C1140613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3878" y="3521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8" descr="085">
              <a:extLst>
                <a:ext uri="{FF2B5EF4-FFF2-40B4-BE49-F238E27FC236}">
                  <a16:creationId xmlns:a16="http://schemas.microsoft.com/office/drawing/2014/main" id="{A3626192-6EE0-42D4-B1C1-DD5108FFB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4760" y="3339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9" descr="085">
              <a:extLst>
                <a:ext uri="{FF2B5EF4-FFF2-40B4-BE49-F238E27FC236}">
                  <a16:creationId xmlns:a16="http://schemas.microsoft.com/office/drawing/2014/main" id="{D2D3D5F6-DC7A-4C38-95F3-8F262DBEB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4987" y="3294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50" descr="085">
              <a:extLst>
                <a:ext uri="{FF2B5EF4-FFF2-40B4-BE49-F238E27FC236}">
                  <a16:creationId xmlns:a16="http://schemas.microsoft.com/office/drawing/2014/main" id="{A01E0225-5AA2-49FD-8BBD-C3D5ED21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5193" y="3249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51" descr="085">
              <a:extLst>
                <a:ext uri="{FF2B5EF4-FFF2-40B4-BE49-F238E27FC236}">
                  <a16:creationId xmlns:a16="http://schemas.microsoft.com/office/drawing/2014/main" id="{4AD974E7-1722-453D-AC76-2673194AC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1163">
              <a:off x="3424" y="3612"/>
              <a:ext cx="29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Text Box 61">
            <a:extLst>
              <a:ext uri="{FF2B5EF4-FFF2-40B4-BE49-F238E27FC236}">
                <a16:creationId xmlns:a16="http://schemas.microsoft.com/office/drawing/2014/main" id="{C5243D8A-2890-4D1D-881E-252AD048C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1231900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44" name="Text Box 62">
            <a:extLst>
              <a:ext uri="{FF2B5EF4-FFF2-40B4-BE49-F238E27FC236}">
                <a16:creationId xmlns:a16="http://schemas.microsoft.com/office/drawing/2014/main" id="{C44F0AA3-5F22-4EFA-BF4E-FB98A0D5D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262063"/>
            <a:ext cx="197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악을 행함</a:t>
            </a:r>
          </a:p>
        </p:txBody>
      </p:sp>
      <p:sp>
        <p:nvSpPr>
          <p:cNvPr id="45" name="Text Box 63">
            <a:extLst>
              <a:ext uri="{FF2B5EF4-FFF2-40B4-BE49-F238E27FC236}">
                <a16:creationId xmlns:a16="http://schemas.microsoft.com/office/drawing/2014/main" id="{5E76F11B-948D-4393-9D28-B66FFC1EF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557338"/>
            <a:ext cx="46307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7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700" b="1">
                <a:latin typeface="A082울릉도M" pitchFamily="2" charset="-127"/>
                <a:ea typeface="A082울릉도M" pitchFamily="2" charset="-127"/>
              </a:rPr>
              <a:t>생수의 근원되는 하나님을 버린 것</a:t>
            </a:r>
          </a:p>
        </p:txBody>
      </p:sp>
      <p:sp>
        <p:nvSpPr>
          <p:cNvPr id="46" name="Text Box 64">
            <a:extLst>
              <a:ext uri="{FF2B5EF4-FFF2-40B4-BE49-F238E27FC236}">
                <a16:creationId xmlns:a16="http://schemas.microsoft.com/office/drawing/2014/main" id="{4D0A3DF2-B598-43B0-8E7C-FDFB4CB06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38325"/>
            <a:ext cx="4630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700" b="1">
                <a:latin typeface="A082울릉도M" pitchFamily="2" charset="-127"/>
                <a:ea typeface="A082울릉도M" pitchFamily="2" charset="-127"/>
              </a:rPr>
              <a:t>-&gt; </a:t>
            </a:r>
            <a:r>
              <a:rPr lang="ko-KR" altLang="en-US" sz="1800" b="1">
                <a:latin typeface="HY울릉도M" pitchFamily="18" charset="-127"/>
                <a:ea typeface="HY울릉도M" pitchFamily="18" charset="-127"/>
              </a:rPr>
              <a:t>스스로 웅덩이를 판 것</a:t>
            </a:r>
          </a:p>
        </p:txBody>
      </p:sp>
      <p:sp>
        <p:nvSpPr>
          <p:cNvPr id="47" name="Text Box 67">
            <a:extLst>
              <a:ext uri="{FF2B5EF4-FFF2-40B4-BE49-F238E27FC236}">
                <a16:creationId xmlns:a16="http://schemas.microsoft.com/office/drawing/2014/main" id="{90E15782-5120-497E-A8CF-BE4A7DB6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2095500"/>
            <a:ext cx="1277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48" name="Text Box 68">
            <a:extLst>
              <a:ext uri="{FF2B5EF4-FFF2-40B4-BE49-F238E27FC236}">
                <a16:creationId xmlns:a16="http://schemas.microsoft.com/office/drawing/2014/main" id="{A0594D21-9897-459A-B4AF-66990B89A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25663"/>
            <a:ext cx="16017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49" name="Text Box 69">
            <a:extLst>
              <a:ext uri="{FF2B5EF4-FFF2-40B4-BE49-F238E27FC236}">
                <a16:creationId xmlns:a16="http://schemas.microsoft.com/office/drawing/2014/main" id="{567B70F4-CC36-4566-901E-8BB905D8E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" y="2384425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50" name="AutoShape 70" descr="60%">
            <a:extLst>
              <a:ext uri="{FF2B5EF4-FFF2-40B4-BE49-F238E27FC236}">
                <a16:creationId xmlns:a16="http://schemas.microsoft.com/office/drawing/2014/main" id="{4BF163C0-EAAD-4A45-BB42-94352C2D6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2420938"/>
            <a:ext cx="1303338" cy="366712"/>
          </a:xfrm>
          <a:prstGeom prst="rightArrowCallout">
            <a:avLst>
              <a:gd name="adj1" fmla="val 25000"/>
              <a:gd name="adj2" fmla="val 25000"/>
              <a:gd name="adj3" fmla="val 59235"/>
              <a:gd name="adj4" fmla="val 6666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분리됨 </a:t>
            </a:r>
          </a:p>
        </p:txBody>
      </p:sp>
      <p:sp>
        <p:nvSpPr>
          <p:cNvPr id="51" name="Text Box 71">
            <a:extLst>
              <a:ext uri="{FF2B5EF4-FFF2-40B4-BE49-F238E27FC236}">
                <a16:creationId xmlns:a16="http://schemas.microsoft.com/office/drawing/2014/main" id="{15E2290A-D0D1-4BDF-9BAF-ED74AF1B4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49500"/>
            <a:ext cx="116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ea typeface="A082울릉도M" pitchFamily="2" charset="-127"/>
              </a:rPr>
              <a:t>“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r>
              <a:rPr lang="en-US" altLang="ko-KR" sz="2400" b="1">
                <a:solidFill>
                  <a:srgbClr val="FF3300"/>
                </a:solidFill>
                <a:ea typeface="A082울릉도M" pitchFamily="2" charset="-127"/>
              </a:rPr>
              <a:t>”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grpSp>
        <p:nvGrpSpPr>
          <p:cNvPr id="52" name="Group 81">
            <a:extLst>
              <a:ext uri="{FF2B5EF4-FFF2-40B4-BE49-F238E27FC236}">
                <a16:creationId xmlns:a16="http://schemas.microsoft.com/office/drawing/2014/main" id="{9E7F86F7-BB82-421C-87A3-570BC2C61B38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79375"/>
            <a:ext cx="1479550" cy="1189038"/>
            <a:chOff x="2381" y="50"/>
            <a:chExt cx="932" cy="749"/>
          </a:xfrm>
        </p:grpSpPr>
        <p:sp>
          <p:nvSpPr>
            <p:cNvPr id="53" name="Text Box 82">
              <a:extLst>
                <a:ext uri="{FF2B5EF4-FFF2-40B4-BE49-F238E27FC236}">
                  <a16:creationId xmlns:a16="http://schemas.microsoft.com/office/drawing/2014/main" id="{610B5233-3247-4BB7-88AB-ADFBAA5C4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50"/>
              <a:ext cx="85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10:10)</a:t>
              </a:r>
            </a:p>
          </p:txBody>
        </p:sp>
        <p:sp>
          <p:nvSpPr>
            <p:cNvPr id="54" name="Text Box 83">
              <a:extLst>
                <a:ext uri="{FF2B5EF4-FFF2-40B4-BE49-F238E27FC236}">
                  <a16:creationId xmlns:a16="http://schemas.microsoft.com/office/drawing/2014/main" id="{F3BB0C40-CB14-4B8E-95B5-801B4EE9D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8" y="255"/>
              <a:ext cx="807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55" name="Text Box 84">
              <a:extLst>
                <a:ext uri="{FF2B5EF4-FFF2-40B4-BE49-F238E27FC236}">
                  <a16:creationId xmlns:a16="http://schemas.microsoft.com/office/drawing/2014/main" id="{122FBBAB-436A-40E8-9560-7F5267CD8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451"/>
              <a:ext cx="87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56" name="Text Box 85">
              <a:extLst>
                <a:ext uri="{FF2B5EF4-FFF2-40B4-BE49-F238E27FC236}">
                  <a16:creationId xmlns:a16="http://schemas.microsoft.com/office/drawing/2014/main" id="{2D315D00-8934-4E12-AFFF-1E4CB5DEDE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9" y="587"/>
              <a:ext cx="87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grpSp>
        <p:nvGrpSpPr>
          <p:cNvPr id="57" name="Group 106">
            <a:extLst>
              <a:ext uri="{FF2B5EF4-FFF2-40B4-BE49-F238E27FC236}">
                <a16:creationId xmlns:a16="http://schemas.microsoft.com/office/drawing/2014/main" id="{C837CC8C-BE7B-433F-9256-BDC5332F73C6}"/>
              </a:ext>
            </a:extLst>
          </p:cNvPr>
          <p:cNvGrpSpPr>
            <a:grpSpLocks/>
          </p:cNvGrpSpPr>
          <p:nvPr/>
        </p:nvGrpSpPr>
        <p:grpSpPr bwMode="auto">
          <a:xfrm>
            <a:off x="4579938" y="1262063"/>
            <a:ext cx="4600575" cy="1093787"/>
            <a:chOff x="2885" y="795"/>
            <a:chExt cx="2898" cy="689"/>
          </a:xfrm>
        </p:grpSpPr>
        <p:sp>
          <p:nvSpPr>
            <p:cNvPr id="58" name="Line 97">
              <a:extLst>
                <a:ext uri="{FF2B5EF4-FFF2-40B4-BE49-F238E27FC236}">
                  <a16:creationId xmlns:a16="http://schemas.microsoft.com/office/drawing/2014/main" id="{5EEF6BD8-BF9D-4A35-810F-081F4B2706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3" y="799"/>
              <a:ext cx="2880" cy="0"/>
            </a:xfrm>
            <a:prstGeom prst="line">
              <a:avLst/>
            </a:prstGeom>
            <a:noFill/>
            <a:ln w="57150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AutoShape 98">
              <a:extLst>
                <a:ext uri="{FF2B5EF4-FFF2-40B4-BE49-F238E27FC236}">
                  <a16:creationId xmlns:a16="http://schemas.microsoft.com/office/drawing/2014/main" id="{1485EA33-6D1F-4489-95DB-47EF1BAFED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925" y="799"/>
              <a:ext cx="2835" cy="545"/>
            </a:xfrm>
            <a:prstGeom prst="upArrowCallout">
              <a:avLst>
                <a:gd name="adj1" fmla="val 130046"/>
                <a:gd name="adj2" fmla="val 130046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60" name="Text Box 99">
              <a:extLst>
                <a:ext uri="{FF2B5EF4-FFF2-40B4-BE49-F238E27FC236}">
                  <a16:creationId xmlns:a16="http://schemas.microsoft.com/office/drawing/2014/main" id="{DBA1106F-9812-4CC1-BCF1-8BB60F75F7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7" y="799"/>
              <a:ext cx="105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61" name="Text Box 100">
              <a:extLst>
                <a:ext uri="{FF2B5EF4-FFF2-40B4-BE49-F238E27FC236}">
                  <a16:creationId xmlns:a16="http://schemas.microsoft.com/office/drawing/2014/main" id="{5CBE476A-1061-4EB1-90D8-F74FCA9BB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4" y="799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62" name="Text Box 101">
              <a:extLst>
                <a:ext uri="{FF2B5EF4-FFF2-40B4-BE49-F238E27FC236}">
                  <a16:creationId xmlns:a16="http://schemas.microsoft.com/office/drawing/2014/main" id="{56C91E0C-E5B7-4E38-A97F-245F910E1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2" y="1071"/>
              <a:ext cx="115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선포의 책</a:t>
              </a:r>
            </a:p>
          </p:txBody>
        </p:sp>
        <p:sp>
          <p:nvSpPr>
            <p:cNvPr id="63" name="Text Box 102">
              <a:extLst>
                <a:ext uri="{FF2B5EF4-FFF2-40B4-BE49-F238E27FC236}">
                  <a16:creationId xmlns:a16="http://schemas.microsoft.com/office/drawing/2014/main" id="{A5388131-5F18-4A66-B5CA-030A1737B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5" y="1230"/>
              <a:ext cx="9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4:24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64" name="Text Box 103">
              <a:extLst>
                <a:ext uri="{FF2B5EF4-FFF2-40B4-BE49-F238E27FC236}">
                  <a16:creationId xmlns:a16="http://schemas.microsoft.com/office/drawing/2014/main" id="{2C2D043C-8D34-4576-9088-F94B3D7E7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1253"/>
              <a:ext cx="8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하나님은 영</a:t>
              </a:r>
            </a:p>
          </p:txBody>
        </p:sp>
        <p:sp>
          <p:nvSpPr>
            <p:cNvPr id="65" name="Text Box 104">
              <a:extLst>
                <a:ext uri="{FF2B5EF4-FFF2-40B4-BE49-F238E27FC236}">
                  <a16:creationId xmlns:a16="http://schemas.microsoft.com/office/drawing/2014/main" id="{527BBB85-E29F-4D9C-B93E-60DEDC3D2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935"/>
              <a:ext cx="88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-&gt;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  <p:sp>
          <p:nvSpPr>
            <p:cNvPr id="66" name="Text Box 105">
              <a:extLst>
                <a:ext uri="{FF2B5EF4-FFF2-40B4-BE49-F238E27FC236}">
                  <a16:creationId xmlns:a16="http://schemas.microsoft.com/office/drawing/2014/main" id="{59A4DAA1-359A-488E-95CB-8BE002901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795"/>
              <a:ext cx="12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-&gt;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하나님의 말씀</a:t>
              </a:r>
            </a:p>
          </p:txBody>
        </p:sp>
      </p:grpSp>
      <p:sp>
        <p:nvSpPr>
          <p:cNvPr id="67" name="Text Box 107">
            <a:extLst>
              <a:ext uri="{FF2B5EF4-FFF2-40B4-BE49-F238E27FC236}">
                <a16:creationId xmlns:a16="http://schemas.microsoft.com/office/drawing/2014/main" id="{65C75649-EA5D-41A9-88D1-99C64462E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425" y="5972175"/>
            <a:ext cx="2324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영생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천국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68" name="Text Box 120">
            <a:extLst>
              <a:ext uri="{FF2B5EF4-FFF2-40B4-BE49-F238E27FC236}">
                <a16:creationId xmlns:a16="http://schemas.microsoft.com/office/drawing/2014/main" id="{338B2559-38F7-4768-A6B0-A4AC7384B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995863"/>
            <a:ext cx="1762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하나님</a:t>
            </a:r>
          </a:p>
        </p:txBody>
      </p:sp>
      <p:sp>
        <p:nvSpPr>
          <p:cNvPr id="69" name="Text Box 121">
            <a:extLst>
              <a:ext uri="{FF2B5EF4-FFF2-40B4-BE49-F238E27FC236}">
                <a16:creationId xmlns:a16="http://schemas.microsoft.com/office/drawing/2014/main" id="{FF18A010-08AC-4543-A61A-75572C20B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5597525"/>
            <a:ext cx="1512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 인간</a:t>
            </a:r>
          </a:p>
        </p:txBody>
      </p:sp>
      <p:sp>
        <p:nvSpPr>
          <p:cNvPr id="72" name="Text Box 24">
            <a:extLst>
              <a:ext uri="{FF2B5EF4-FFF2-40B4-BE49-F238E27FC236}">
                <a16:creationId xmlns:a16="http://schemas.microsoft.com/office/drawing/2014/main" id="{C8BB0ECD-74C9-4CAD-8493-6AE18D26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365625"/>
            <a:ext cx="1873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“</a:t>
            </a:r>
            <a:r>
              <a:rPr lang="ko-KR" altLang="en-US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최고의 걸작품”</a:t>
            </a:r>
            <a:endParaRPr lang="en-US" altLang="ko-KR" sz="1800" b="1" dirty="0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창 </a:t>
            </a:r>
            <a:r>
              <a:rPr lang="en-US" altLang="ko-KR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1:28)</a:t>
            </a:r>
            <a:endParaRPr lang="ko-KR" altLang="en-US" sz="1800" b="1" dirty="0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70" name="Rectangle 66">
            <a:extLst>
              <a:ext uri="{FF2B5EF4-FFF2-40B4-BE49-F238E27FC236}">
                <a16:creationId xmlns:a16="http://schemas.microsoft.com/office/drawing/2014/main" id="{61BF9666-1946-44CB-939B-80C68CB76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1268413"/>
            <a:ext cx="45005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8000"/>
                </a:srgbClr>
              </a:gs>
              <a:gs pos="50000">
                <a:schemeClr val="bg1"/>
              </a:gs>
              <a:gs pos="100000">
                <a:srgbClr val="D9E9FF">
                  <a:alpha val="88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오직 너희 죄악이</a:t>
            </a:r>
          </a:p>
          <a:p>
            <a:pPr algn="ctr" eaLnBrk="1" latinLnBrk="1" hangingPunct="1">
              <a:defRPr/>
            </a:pPr>
            <a:r>
              <a:rPr lang="ko-KR" altLang="en-US" b="1"/>
              <a:t>너희와 너희 하나님</a:t>
            </a:r>
          </a:p>
          <a:p>
            <a:pPr algn="ctr" eaLnBrk="1" latinLnBrk="1" hangingPunct="1">
              <a:defRPr/>
            </a:pPr>
            <a:r>
              <a:rPr lang="ko-KR" altLang="en-US" b="1"/>
              <a:t>사이를 내었고 </a:t>
            </a:r>
          </a:p>
          <a:p>
            <a:pPr algn="ctr" eaLnBrk="1" latinLnBrk="1" hangingPunct="1">
              <a:defRPr/>
            </a:pPr>
            <a:r>
              <a:rPr lang="ko-KR" altLang="en-US" b="1"/>
              <a:t>너희 죄가 그 얼굴을 가리워서</a:t>
            </a:r>
          </a:p>
          <a:p>
            <a:pPr algn="ctr" eaLnBrk="1" latinLnBrk="1" hangingPunct="1">
              <a:defRPr/>
            </a:pPr>
            <a:r>
              <a:rPr lang="ko-KR" altLang="en-US" b="1"/>
              <a:t>너희를 듣지 않으시게</a:t>
            </a:r>
          </a:p>
          <a:p>
            <a:pPr algn="ctr" eaLnBrk="1" latinLnBrk="1" hangingPunct="1">
              <a:defRPr/>
            </a:pPr>
            <a:r>
              <a:rPr lang="ko-KR" altLang="en-US" b="1"/>
              <a:t>함이니</a:t>
            </a:r>
          </a:p>
          <a:p>
            <a:pPr algn="ctr" eaLnBrk="1" latinLnBrk="1" hangingPunct="1">
              <a:defRPr/>
            </a:pPr>
            <a:r>
              <a:rPr lang="en-US" altLang="ko-KR" b="1"/>
              <a:t>&lt;</a:t>
            </a:r>
            <a:r>
              <a:rPr lang="ko-KR" altLang="en-US" b="1"/>
              <a:t>사</a:t>
            </a:r>
            <a:r>
              <a:rPr lang="en-US" altLang="ko-KR" b="1"/>
              <a:t>59:2</a:t>
            </a:r>
            <a:r>
              <a:rPr lang="ko-KR" altLang="en-US" b="1"/>
              <a:t>절</a:t>
            </a:r>
            <a:r>
              <a:rPr lang="en-US" altLang="ko-KR" b="1"/>
              <a:t>&gt;</a:t>
            </a:r>
            <a:endParaRPr lang="en-US" altLang="ko-KR" b="1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1" name="Rectangle 60">
            <a:extLst>
              <a:ext uri="{FF2B5EF4-FFF2-40B4-BE49-F238E27FC236}">
                <a16:creationId xmlns:a16="http://schemas.microsoft.com/office/drawing/2014/main" id="{9B516C78-10CD-45C4-B46D-4CDD08576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1268413"/>
            <a:ext cx="45005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8000"/>
                </a:srgbClr>
              </a:gs>
              <a:gs pos="50000">
                <a:schemeClr val="bg1"/>
              </a:gs>
              <a:gs pos="100000">
                <a:srgbClr val="D9E9FF">
                  <a:alpha val="88000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 dirty="0"/>
              <a:t>여자가 그 나무를 </a:t>
            </a:r>
            <a:r>
              <a:rPr lang="ko-KR" altLang="en-US" b="1" dirty="0" err="1"/>
              <a:t>본즉</a:t>
            </a:r>
            <a:r>
              <a:rPr lang="ko-KR" altLang="en-US" b="1" dirty="0"/>
              <a:t> 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먹음직도 하고</a:t>
            </a:r>
          </a:p>
          <a:p>
            <a:pPr algn="ctr" eaLnBrk="1" latinLnBrk="1" hangingPunct="1">
              <a:defRPr/>
            </a:pPr>
            <a:r>
              <a:rPr lang="ko-KR" altLang="en-US" b="1" dirty="0" err="1"/>
              <a:t>보암직도</a:t>
            </a:r>
            <a:r>
              <a:rPr lang="ko-KR" altLang="en-US" b="1" dirty="0"/>
              <a:t> 하고 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지혜롭게 할 만큼 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탐스럽기도 한 나무인지라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여자가 그 실과를 따먹고 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자기와 함께한 남편에게도 </a:t>
            </a:r>
            <a:r>
              <a:rPr lang="ko-KR" altLang="en-US" b="1" dirty="0" err="1"/>
              <a:t>주매</a:t>
            </a:r>
            <a:endParaRPr lang="ko-KR" altLang="en-US" b="1" dirty="0"/>
          </a:p>
          <a:p>
            <a:pPr algn="ctr" eaLnBrk="1" latinLnBrk="1" hangingPunct="1">
              <a:defRPr/>
            </a:pPr>
            <a:r>
              <a:rPr lang="ko-KR" altLang="en-US" b="1" dirty="0"/>
              <a:t>그도 </a:t>
            </a:r>
            <a:r>
              <a:rPr lang="ko-KR" altLang="en-US" b="1" dirty="0" err="1"/>
              <a:t>먹은지라</a:t>
            </a:r>
            <a:endParaRPr lang="ko-KR" altLang="en-US" b="1" dirty="0"/>
          </a:p>
          <a:p>
            <a:pPr algn="ctr" eaLnBrk="1" latinLnBrk="1" hangingPunct="1"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창</a:t>
            </a:r>
            <a:r>
              <a:rPr lang="en-US" altLang="ko-KR" b="1" dirty="0"/>
              <a:t>3:6</a:t>
            </a:r>
            <a:r>
              <a:rPr lang="ko-KR" altLang="en-US" b="1" dirty="0"/>
              <a:t>절</a:t>
            </a:r>
            <a:r>
              <a:rPr lang="en-US" altLang="ko-KR" b="1" dirty="0"/>
              <a:t>&gt;</a:t>
            </a:r>
            <a:endParaRPr lang="en-US" altLang="ko-KR" b="1" dirty="0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73" name="그림 9">
            <a:extLst>
              <a:ext uri="{FF2B5EF4-FFF2-40B4-BE49-F238E27FC236}">
                <a16:creationId xmlns:a16="http://schemas.microsoft.com/office/drawing/2014/main" id="{DB457255-10EA-46F4-B19F-4B651511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19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B63672-F5B4-40D7-BB15-69C5B5C3DB92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3" descr="1031">
              <a:extLst>
                <a:ext uri="{FF2B5EF4-FFF2-40B4-BE49-F238E27FC236}">
                  <a16:creationId xmlns:a16="http://schemas.microsoft.com/office/drawing/2014/main" id="{3B63B88C-8CCB-43AA-974C-5308EB0C7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A4556DA-00BB-4B4C-A34A-B62D8C3B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5">
                <a:extLst>
                  <a:ext uri="{FF2B5EF4-FFF2-40B4-BE49-F238E27FC236}">
                    <a16:creationId xmlns:a16="http://schemas.microsoft.com/office/drawing/2014/main" id="{B3A57D5D-BB34-4ADB-B9EF-FF7783FBA5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6">
                <a:extLst>
                  <a:ext uri="{FF2B5EF4-FFF2-40B4-BE49-F238E27FC236}">
                    <a16:creationId xmlns:a16="http://schemas.microsoft.com/office/drawing/2014/main" id="{3335DC7E-7FFA-418B-BCDD-971E264332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10">
            <a:extLst>
              <a:ext uri="{FF2B5EF4-FFF2-40B4-BE49-F238E27FC236}">
                <a16:creationId xmlns:a16="http://schemas.microsoft.com/office/drawing/2014/main" id="{88DB1922-0881-460B-8884-98A385B91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D0E6E494-2A0B-48B7-A2AD-96CAB43B0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155B3AEE-6A37-4FD7-9B29-C7447BCCB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4748978A-6AA7-4467-ABC1-A7E9C79E2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1CDF782-22A6-46A6-A965-4CE34906E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049E860F-EAB4-4F4A-A964-123450B21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DE7AE95C-0AF3-4419-AD97-8810D32DB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E983450C-13DB-4B1E-B465-C90F3E4D9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F38281E1-A9D8-40BF-95FF-03F28D8A8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780E03DB-3E36-4DB4-B84B-755EDF29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B921D1EB-5708-4906-9132-EABC6DEDF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F0E1A712-F519-4811-BC62-EF80A63E0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BC41A7F9-D0A7-448E-9713-72DCD4838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6439707C-3E73-4A0F-AF02-2DEC1DD62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0FA9AB66-EE15-46C0-8B25-569CE7F2F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25" descr="arrow">
            <a:extLst>
              <a:ext uri="{FF2B5EF4-FFF2-40B4-BE49-F238E27FC236}">
                <a16:creationId xmlns:a16="http://schemas.microsoft.com/office/drawing/2014/main" id="{71DB9304-D9CF-424B-A2DB-2350BD09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26">
            <a:extLst>
              <a:ext uri="{FF2B5EF4-FFF2-40B4-BE49-F238E27FC236}">
                <a16:creationId xmlns:a16="http://schemas.microsoft.com/office/drawing/2014/main" id="{2149A807-691D-4122-87FC-122EC926F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7090F513-DE3F-4BFF-AA7A-26F9F573B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7A05166B-DEC0-4B81-A21E-AD2EA19AE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9C3214E4-3965-4429-9529-1142E8F41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F0F7B14A-9A53-4D2E-B7DB-86F2B2371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Text Box 31">
            <a:extLst>
              <a:ext uri="{FF2B5EF4-FFF2-40B4-BE49-F238E27FC236}">
                <a16:creationId xmlns:a16="http://schemas.microsoft.com/office/drawing/2014/main" id="{B42A20C7-7C8F-403B-8D1D-102EB6E0F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972175"/>
            <a:ext cx="2324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영생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천국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29" name="AutoShape 32" descr="60%">
            <a:extLst>
              <a:ext uri="{FF2B5EF4-FFF2-40B4-BE49-F238E27FC236}">
                <a16:creationId xmlns:a16="http://schemas.microsoft.com/office/drawing/2014/main" id="{61FA9672-847D-4FB4-A3C2-29A09BFC5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 dirty="0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30" name="Text Box 33">
            <a:extLst>
              <a:ext uri="{FF2B5EF4-FFF2-40B4-BE49-F238E27FC236}">
                <a16:creationId xmlns:a16="http://schemas.microsoft.com/office/drawing/2014/main" id="{1EEC1B5A-D288-480C-86E3-CFE976FE4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1" name="Text Box 34">
            <a:extLst>
              <a:ext uri="{FF2B5EF4-FFF2-40B4-BE49-F238E27FC236}">
                <a16:creationId xmlns:a16="http://schemas.microsoft.com/office/drawing/2014/main" id="{777A6CDD-3923-4F92-A552-89073ED71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2" name="Text Box 35">
            <a:extLst>
              <a:ext uri="{FF2B5EF4-FFF2-40B4-BE49-F238E27FC236}">
                <a16:creationId xmlns:a16="http://schemas.microsoft.com/office/drawing/2014/main" id="{BA475AE4-185B-48F3-B6D6-A9475F651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3" name="Text Box 36">
            <a:extLst>
              <a:ext uri="{FF2B5EF4-FFF2-40B4-BE49-F238E27FC236}">
                <a16:creationId xmlns:a16="http://schemas.microsoft.com/office/drawing/2014/main" id="{3D55976B-D25D-40E1-8965-F9A43AF50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4" name="Text Box 37">
            <a:extLst>
              <a:ext uri="{FF2B5EF4-FFF2-40B4-BE49-F238E27FC236}">
                <a16:creationId xmlns:a16="http://schemas.microsoft.com/office/drawing/2014/main" id="{494D8B23-CE18-41A0-BF62-CAC2BF055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2CBE744B-70D2-4BE3-9A4E-0798930FE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6" name="Text Box 39">
            <a:extLst>
              <a:ext uri="{FF2B5EF4-FFF2-40B4-BE49-F238E27FC236}">
                <a16:creationId xmlns:a16="http://schemas.microsoft.com/office/drawing/2014/main" id="{6317A7CC-51D1-4599-A944-C7349DBD7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7" name="Text Box 40">
            <a:extLst>
              <a:ext uri="{FF2B5EF4-FFF2-40B4-BE49-F238E27FC236}">
                <a16:creationId xmlns:a16="http://schemas.microsoft.com/office/drawing/2014/main" id="{1D5C77DA-1BDC-4F1D-BA7D-B3F009EB8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8" name="AutoShape 41" descr="60%">
            <a:extLst>
              <a:ext uri="{FF2B5EF4-FFF2-40B4-BE49-F238E27FC236}">
                <a16:creationId xmlns:a16="http://schemas.microsoft.com/office/drawing/2014/main" id="{25EB59F7-B379-4ACF-A380-1E72A2C58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9" name="Text Box 42">
            <a:extLst>
              <a:ext uri="{FF2B5EF4-FFF2-40B4-BE49-F238E27FC236}">
                <a16:creationId xmlns:a16="http://schemas.microsoft.com/office/drawing/2014/main" id="{E431761E-B604-4B0A-8022-D926CCD94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40" name="Text Box 43">
            <a:extLst>
              <a:ext uri="{FF2B5EF4-FFF2-40B4-BE49-F238E27FC236}">
                <a16:creationId xmlns:a16="http://schemas.microsoft.com/office/drawing/2014/main" id="{2DCAACE6-A4DD-4EFD-9A74-ACCF82B25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76250"/>
            <a:ext cx="8651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리</a:t>
            </a:r>
          </a:p>
        </p:txBody>
      </p:sp>
      <p:sp>
        <p:nvSpPr>
          <p:cNvPr id="41" name="Text Box 44">
            <a:extLst>
              <a:ext uri="{FF2B5EF4-FFF2-40B4-BE49-F238E27FC236}">
                <a16:creationId xmlns:a16="http://schemas.microsoft.com/office/drawing/2014/main" id="{FC62AE98-EBE2-45D3-951F-E89E4E754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42" name="Text Box 45">
            <a:extLst>
              <a:ext uri="{FF2B5EF4-FFF2-40B4-BE49-F238E27FC236}">
                <a16:creationId xmlns:a16="http://schemas.microsoft.com/office/drawing/2014/main" id="{DF334337-9759-4F88-8FFF-2D5DDD5E8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989138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  <a:endParaRPr lang="en-US" altLang="ko-KR" sz="5000" b="1"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43" name="Text Box 46">
            <a:extLst>
              <a:ext uri="{FF2B5EF4-FFF2-40B4-BE49-F238E27FC236}">
                <a16:creationId xmlns:a16="http://schemas.microsoft.com/office/drawing/2014/main" id="{1B54EA9A-8A04-479F-8682-3E0C43C8C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pic>
        <p:nvPicPr>
          <p:cNvPr id="44" name="Picture 47" descr="085">
            <a:extLst>
              <a:ext uri="{FF2B5EF4-FFF2-40B4-BE49-F238E27FC236}">
                <a16:creationId xmlns:a16="http://schemas.microsoft.com/office/drawing/2014/main" id="{E4445C1D-496C-4AB4-9732-C4C555F1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8" descr="085">
            <a:extLst>
              <a:ext uri="{FF2B5EF4-FFF2-40B4-BE49-F238E27FC236}">
                <a16:creationId xmlns:a16="http://schemas.microsoft.com/office/drawing/2014/main" id="{DA2BAD6C-450D-4827-AAA9-B0EE23E4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9" descr="085">
            <a:extLst>
              <a:ext uri="{FF2B5EF4-FFF2-40B4-BE49-F238E27FC236}">
                <a16:creationId xmlns:a16="http://schemas.microsoft.com/office/drawing/2014/main" id="{4C217495-96BA-4785-8896-0926BAB8D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0" descr="085">
            <a:extLst>
              <a:ext uri="{FF2B5EF4-FFF2-40B4-BE49-F238E27FC236}">
                <a16:creationId xmlns:a16="http://schemas.microsoft.com/office/drawing/2014/main" id="{63519DF4-8FD3-4779-87C1-CF64064C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 Box 51">
            <a:extLst>
              <a:ext uri="{FF2B5EF4-FFF2-40B4-BE49-F238E27FC236}">
                <a16:creationId xmlns:a16="http://schemas.microsoft.com/office/drawing/2014/main" id="{546BF790-DF83-43A2-98BB-9ED4D1543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9" name="Text Box 242">
            <a:extLst>
              <a:ext uri="{FF2B5EF4-FFF2-40B4-BE49-F238E27FC236}">
                <a16:creationId xmlns:a16="http://schemas.microsoft.com/office/drawing/2014/main" id="{C31E6D36-E05A-4297-88FD-F3094394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0"/>
            <a:ext cx="4914900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10                            :10)</a:t>
            </a:r>
          </a:p>
        </p:txBody>
      </p:sp>
      <p:sp>
        <p:nvSpPr>
          <p:cNvPr id="50" name="Text Box 243">
            <a:extLst>
              <a:ext uri="{FF2B5EF4-FFF2-40B4-BE49-F238E27FC236}">
                <a16:creationId xmlns:a16="http://schemas.microsoft.com/office/drawing/2014/main" id="{1F166F13-C23E-4B7F-9BDE-B86FA82CC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404813"/>
            <a:ext cx="458152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                                      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51" name="Text Box 244">
            <a:extLst>
              <a:ext uri="{FF2B5EF4-FFF2-40B4-BE49-F238E27FC236}">
                <a16:creationId xmlns:a16="http://schemas.microsoft.com/office/drawing/2014/main" id="{65066578-B57D-4AC5-8D1A-3E2FEB903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715963"/>
            <a:ext cx="4660900" cy="3365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&lt;</a:t>
            </a:r>
            <a:r>
              <a:rPr lang="ko-KR" altLang="en-US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영                                                        생</a:t>
            </a:r>
            <a:r>
              <a:rPr lang="en-US" altLang="ko-KR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&gt;</a:t>
            </a:r>
          </a:p>
        </p:txBody>
      </p:sp>
      <p:sp>
        <p:nvSpPr>
          <p:cNvPr id="52" name="Text Box 245">
            <a:extLst>
              <a:ext uri="{FF2B5EF4-FFF2-40B4-BE49-F238E27FC236}">
                <a16:creationId xmlns:a16="http://schemas.microsoft.com/office/drawing/2014/main" id="{ADDBC2B9-A1EE-4B87-8802-B2D9982E2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1813" y="931863"/>
            <a:ext cx="5060950" cy="3365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&lt;</a:t>
            </a:r>
            <a:r>
              <a:rPr lang="ko-KR" altLang="en-US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풍성한                                                        삶</a:t>
            </a:r>
            <a:r>
              <a:rPr lang="en-US" altLang="ko-KR" sz="1600" b="1">
                <a:solidFill>
                  <a:srgbClr val="800000"/>
                </a:solidFill>
                <a:latin typeface="A082울릉도M" pitchFamily="2" charset="-127"/>
                <a:ea typeface="A082울릉도M" pitchFamily="2" charset="-127"/>
              </a:rPr>
              <a:t>&gt;</a:t>
            </a:r>
          </a:p>
        </p:txBody>
      </p:sp>
      <p:sp>
        <p:nvSpPr>
          <p:cNvPr id="53" name="AutoShape 318">
            <a:extLst>
              <a:ext uri="{FF2B5EF4-FFF2-40B4-BE49-F238E27FC236}">
                <a16:creationId xmlns:a16="http://schemas.microsoft.com/office/drawing/2014/main" id="{585165C5-7311-4D44-BEE0-9BDB49BF32F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413500" y="1249363"/>
            <a:ext cx="2730500" cy="884237"/>
          </a:xfrm>
          <a:prstGeom prst="upArrowCallout">
            <a:avLst>
              <a:gd name="adj1" fmla="val 77199"/>
              <a:gd name="adj2" fmla="val 77199"/>
              <a:gd name="adj3" fmla="val 16667"/>
              <a:gd name="adj4" fmla="val 66667"/>
            </a:avLst>
          </a:prstGeom>
          <a:gradFill rotWithShape="0">
            <a:gsLst>
              <a:gs pos="0">
                <a:schemeClr val="folHlink">
                  <a:alpha val="42000"/>
                </a:schemeClr>
              </a:gs>
              <a:gs pos="50000">
                <a:schemeClr val="bg1">
                  <a:alpha val="48000"/>
                </a:schemeClr>
              </a:gs>
              <a:gs pos="100000">
                <a:schemeClr val="folHlink">
                  <a:alpha val="42000"/>
                </a:schemeClr>
              </a:gs>
            </a:gsLst>
            <a:lin ang="5400000" scaled="1"/>
          </a:gradFill>
          <a:ln w="12700" algn="ctr">
            <a:solidFill>
              <a:srgbClr val="FA0000">
                <a:alpha val="39000"/>
              </a:srgbClr>
            </a:solidFill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 eaLnBrk="1" latinLnBrk="1" hangingPunct="1">
              <a:defRPr/>
            </a:pPr>
            <a:endParaRPr lang="ko-KR" altLang="ko-KR"/>
          </a:p>
        </p:txBody>
      </p:sp>
      <p:sp>
        <p:nvSpPr>
          <p:cNvPr id="54" name="Text Box 319">
            <a:extLst>
              <a:ext uri="{FF2B5EF4-FFF2-40B4-BE49-F238E27FC236}">
                <a16:creationId xmlns:a16="http://schemas.microsoft.com/office/drawing/2014/main" id="{A503BB4E-1C1E-4607-A8C8-C6EE6517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1196975"/>
            <a:ext cx="1682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딤후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3:16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절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sp>
        <p:nvSpPr>
          <p:cNvPr id="55" name="Text Box 320">
            <a:extLst>
              <a:ext uri="{FF2B5EF4-FFF2-40B4-BE49-F238E27FC236}">
                <a16:creationId xmlns:a16="http://schemas.microsoft.com/office/drawing/2014/main" id="{E7EA4BA2-84E6-4C86-A50B-40D539B6C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588" y="1196975"/>
            <a:ext cx="682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성경</a:t>
            </a:r>
            <a:endParaRPr lang="ko-KR" altLang="en-US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56" name="Text Box 321">
            <a:extLst>
              <a:ext uri="{FF2B5EF4-FFF2-40B4-BE49-F238E27FC236}">
                <a16:creationId xmlns:a16="http://schemas.microsoft.com/office/drawing/2014/main" id="{EAB5639F-5BEA-4E55-A35B-F1ED7E2C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17367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CC3300"/>
                </a:solidFill>
                <a:latin typeface="A082울릉도M" pitchFamily="2" charset="-127"/>
                <a:ea typeface="A082울릉도M" pitchFamily="2" charset="-127"/>
              </a:rPr>
              <a:t>선포</a:t>
            </a:r>
          </a:p>
        </p:txBody>
      </p:sp>
      <p:sp>
        <p:nvSpPr>
          <p:cNvPr id="57" name="AutoShape 322">
            <a:extLst>
              <a:ext uri="{FF2B5EF4-FFF2-40B4-BE49-F238E27FC236}">
                <a16:creationId xmlns:a16="http://schemas.microsoft.com/office/drawing/2014/main" id="{A991D0EA-C0FC-4CD8-88BA-867ACAAA9FE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61150" y="1557338"/>
            <a:ext cx="215900" cy="2159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FF6600"/>
          </a:solidFill>
          <a:ln w="19050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Text Box 9">
            <a:extLst>
              <a:ext uri="{FF2B5EF4-FFF2-40B4-BE49-F238E27FC236}">
                <a16:creationId xmlns:a16="http://schemas.microsoft.com/office/drawing/2014/main" id="{253C28A7-ABE4-4AA2-A9D5-2867813F4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1484313"/>
            <a:ext cx="22844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하나님말씀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진리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참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FF4A425-CAA8-AF62-FD90-69453746A945}"/>
              </a:ext>
            </a:extLst>
          </p:cNvPr>
          <p:cNvGrpSpPr/>
          <p:nvPr/>
        </p:nvGrpSpPr>
        <p:grpSpPr>
          <a:xfrm>
            <a:off x="1" y="0"/>
            <a:ext cx="9180513" cy="6858001"/>
            <a:chOff x="1" y="0"/>
            <a:chExt cx="9180513" cy="6858001"/>
          </a:xfrm>
        </p:grpSpPr>
        <p:grpSp>
          <p:nvGrpSpPr>
            <p:cNvPr id="59" name="Group 395">
              <a:extLst>
                <a:ext uri="{FF2B5EF4-FFF2-40B4-BE49-F238E27FC236}">
                  <a16:creationId xmlns:a16="http://schemas.microsoft.com/office/drawing/2014/main" id="{9796B7D0-E7A5-4B62-897A-7F22F54B4A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" y="0"/>
              <a:ext cx="9180513" cy="6858001"/>
              <a:chOff x="0" y="0"/>
              <a:chExt cx="5783" cy="4320"/>
            </a:xfrm>
          </p:grpSpPr>
          <p:pic>
            <p:nvPicPr>
              <p:cNvPr id="60" name="Picture 396" descr="하나님인간">
                <a:extLst>
                  <a:ext uri="{FF2B5EF4-FFF2-40B4-BE49-F238E27FC236}">
                    <a16:creationId xmlns:a16="http://schemas.microsoft.com/office/drawing/2014/main" id="{5B5F1F5C-192A-44C2-90C6-78E151DC1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760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Text Box 397">
                <a:extLst>
                  <a:ext uri="{FF2B5EF4-FFF2-40B4-BE49-F238E27FC236}">
                    <a16:creationId xmlns:a16="http://schemas.microsoft.com/office/drawing/2014/main" id="{21988665-58A0-4283-9A4F-DB14679F7F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1456"/>
                <a:ext cx="8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창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1:1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절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)</a:t>
                </a:r>
              </a:p>
            </p:txBody>
          </p:sp>
          <p:pic>
            <p:nvPicPr>
              <p:cNvPr id="62" name="Picture 398" descr="088">
                <a:extLst>
                  <a:ext uri="{FF2B5EF4-FFF2-40B4-BE49-F238E27FC236}">
                    <a16:creationId xmlns:a16="http://schemas.microsoft.com/office/drawing/2014/main" id="{CBCEF4D3-D4BB-48E7-BF9F-A9D2B46697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0" y="391"/>
                <a:ext cx="1179" cy="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399" descr="088">
                <a:extLst>
                  <a:ext uri="{FF2B5EF4-FFF2-40B4-BE49-F238E27FC236}">
                    <a16:creationId xmlns:a16="http://schemas.microsoft.com/office/drawing/2014/main" id="{2C58DD33-3A4B-4792-AC7F-26320547D7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9" y="0"/>
                <a:ext cx="1135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" name="Text Box 400">
                <a:extLst>
                  <a:ext uri="{FF2B5EF4-FFF2-40B4-BE49-F238E27FC236}">
                    <a16:creationId xmlns:a16="http://schemas.microsoft.com/office/drawing/2014/main" id="{C2C064CD-4824-4E9C-AC0D-D9BCBECF48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6" y="28"/>
                <a:ext cx="956" cy="39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3500">
                    <a:solidFill>
                      <a:srgbClr val="00FFFF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하나님</a:t>
                </a:r>
              </a:p>
            </p:txBody>
          </p:sp>
          <p:sp>
            <p:nvSpPr>
              <p:cNvPr id="65" name="Text Box 401">
                <a:extLst>
                  <a:ext uri="{FF2B5EF4-FFF2-40B4-BE49-F238E27FC236}">
                    <a16:creationId xmlns:a16="http://schemas.microsoft.com/office/drawing/2014/main" id="{3355A925-7333-44A2-9C65-152CFF1DC4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6" y="120"/>
                <a:ext cx="757" cy="2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>
                    <a:solidFill>
                      <a:schemeClr val="bg1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>
                    <a:solidFill>
                      <a:schemeClr val="bg1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요</a:t>
                </a:r>
                <a:r>
                  <a:rPr lang="en-US" altLang="ko-KR" sz="2000">
                    <a:solidFill>
                      <a:schemeClr val="bg1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4:24)</a:t>
                </a:r>
              </a:p>
            </p:txBody>
          </p:sp>
          <p:sp>
            <p:nvSpPr>
              <p:cNvPr id="66" name="Text Box 402">
                <a:extLst>
                  <a:ext uri="{FF2B5EF4-FFF2-40B4-BE49-F238E27FC236}">
                    <a16:creationId xmlns:a16="http://schemas.microsoft.com/office/drawing/2014/main" id="{386F3979-AEE2-4ABD-8CB6-2B20F0E087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6" y="28"/>
                <a:ext cx="956" cy="39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3500">
                    <a:solidFill>
                      <a:srgbClr val="00FFFF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인  간</a:t>
                </a:r>
              </a:p>
            </p:txBody>
          </p:sp>
          <p:sp>
            <p:nvSpPr>
              <p:cNvPr id="67" name="Text Box 403">
                <a:extLst>
                  <a:ext uri="{FF2B5EF4-FFF2-40B4-BE49-F238E27FC236}">
                    <a16:creationId xmlns:a16="http://schemas.microsoft.com/office/drawing/2014/main" id="{38DD2026-2618-4291-A6F1-4A4242C0DF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2" y="1480"/>
                <a:ext cx="72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천지 창조</a:t>
                </a:r>
              </a:p>
            </p:txBody>
          </p:sp>
          <p:sp>
            <p:nvSpPr>
              <p:cNvPr id="68" name="Text Box 404">
                <a:extLst>
                  <a:ext uri="{FF2B5EF4-FFF2-40B4-BE49-F238E27FC236}">
                    <a16:creationId xmlns:a16="http://schemas.microsoft.com/office/drawing/2014/main" id="{E05DF51B-C200-4DD0-BC1F-E532B4CCCF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1683"/>
                <a:ext cx="90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창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1:27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절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)</a:t>
                </a:r>
              </a:p>
            </p:txBody>
          </p:sp>
          <p:sp>
            <p:nvSpPr>
              <p:cNvPr id="69" name="Text Box 405">
                <a:extLst>
                  <a:ext uri="{FF2B5EF4-FFF2-40B4-BE49-F238E27FC236}">
                    <a16:creationId xmlns:a16="http://schemas.microsoft.com/office/drawing/2014/main" id="{1317D928-A28D-415E-A3B5-D3A3E6676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2" y="1702"/>
                <a:ext cx="72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인간 창조</a:t>
                </a:r>
              </a:p>
            </p:txBody>
          </p:sp>
          <p:sp>
            <p:nvSpPr>
              <p:cNvPr id="70" name="Text Box 406">
                <a:extLst>
                  <a:ext uri="{FF2B5EF4-FFF2-40B4-BE49-F238E27FC236}">
                    <a16:creationId xmlns:a16="http://schemas.microsoft.com/office/drawing/2014/main" id="{42AE2507-122C-45EE-A377-00D32FB2DB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2500"/>
                <a:ext cx="9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요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10:10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절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)</a:t>
                </a:r>
              </a:p>
            </p:txBody>
          </p:sp>
          <p:sp>
            <p:nvSpPr>
              <p:cNvPr id="71" name="Text Box 407">
                <a:extLst>
                  <a:ext uri="{FF2B5EF4-FFF2-40B4-BE49-F238E27FC236}">
                    <a16:creationId xmlns:a16="http://schemas.microsoft.com/office/drawing/2014/main" id="{FE2690B5-2FED-4B9D-A0CF-1CAAA034D0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9" y="2735"/>
                <a:ext cx="107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800" b="1">
                    <a:solidFill>
                      <a:schemeClr val="accent2"/>
                    </a:solidFill>
                    <a:latin typeface="A082울릉도M" pitchFamily="2" charset="-127"/>
                    <a:ea typeface="A082울릉도M" pitchFamily="2" charset="-127"/>
                  </a:rPr>
                  <a:t>-&gt; </a:t>
                </a:r>
                <a:r>
                  <a:rPr lang="ko-KR" altLang="en-US" sz="1800" b="1">
                    <a:solidFill>
                      <a:schemeClr val="accent2"/>
                    </a:solidFill>
                    <a:latin typeface="A082울릉도M" pitchFamily="2" charset="-127"/>
                    <a:ea typeface="A082울릉도M" pitchFamily="2" charset="-127"/>
                  </a:rPr>
                  <a:t>생명</a:t>
                </a:r>
                <a:r>
                  <a:rPr lang="en-US" altLang="ko-KR" sz="1800" b="1">
                    <a:solidFill>
                      <a:schemeClr val="accent2"/>
                    </a:solidFill>
                    <a:latin typeface="A082울릉도M" pitchFamily="2" charset="-127"/>
                    <a:ea typeface="A082울릉도M" pitchFamily="2" charset="-127"/>
                  </a:rPr>
                  <a:t>(</a:t>
                </a:r>
                <a:r>
                  <a:rPr lang="ko-KR" altLang="en-US" sz="1800" b="1">
                    <a:solidFill>
                      <a:schemeClr val="accent2"/>
                    </a:solidFill>
                    <a:latin typeface="A082울릉도M" pitchFamily="2" charset="-127"/>
                    <a:ea typeface="A082울릉도M" pitchFamily="2" charset="-127"/>
                  </a:rPr>
                  <a:t>영생</a:t>
                </a:r>
                <a:r>
                  <a:rPr lang="en-US" altLang="ko-KR" sz="1800" b="1">
                    <a:solidFill>
                      <a:schemeClr val="accent2"/>
                    </a:solidFill>
                    <a:latin typeface="A082울릉도M" pitchFamily="2" charset="-127"/>
                    <a:ea typeface="A082울릉도M" pitchFamily="2" charset="-127"/>
                  </a:rPr>
                  <a:t>)</a:t>
                </a:r>
                <a:endParaRPr lang="en-US" altLang="ko-KR" sz="2000" b="1">
                  <a:solidFill>
                    <a:schemeClr val="accent2"/>
                  </a:solidFill>
                  <a:latin typeface="A082울릉도M" pitchFamily="2" charset="-127"/>
                  <a:ea typeface="A082울릉도M" pitchFamily="2" charset="-127"/>
                </a:endParaRPr>
              </a:p>
            </p:txBody>
          </p:sp>
          <p:sp>
            <p:nvSpPr>
              <p:cNvPr id="72" name="Text Box 408">
                <a:extLst>
                  <a:ext uri="{FF2B5EF4-FFF2-40B4-BE49-F238E27FC236}">
                    <a16:creationId xmlns:a16="http://schemas.microsoft.com/office/drawing/2014/main" id="{D55E5E12-8E62-415E-B2BB-A7F697CB8D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" y="120"/>
                <a:ext cx="658" cy="2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tx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>
                    <a:solidFill>
                      <a:schemeClr val="bg1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>
                    <a:solidFill>
                      <a:schemeClr val="bg1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창</a:t>
                </a:r>
                <a:r>
                  <a:rPr lang="en-US" altLang="ko-KR" sz="2000">
                    <a:solidFill>
                      <a:schemeClr val="bg1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2:7)</a:t>
                </a:r>
              </a:p>
            </p:txBody>
          </p:sp>
          <p:sp>
            <p:nvSpPr>
              <p:cNvPr id="73" name="Text Box 409">
                <a:extLst>
                  <a:ext uri="{FF2B5EF4-FFF2-40B4-BE49-F238E27FC236}">
                    <a16:creationId xmlns:a16="http://schemas.microsoft.com/office/drawing/2014/main" id="{3534C40A-70AC-4307-8D69-F9716EA5CE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5" y="2927"/>
                <a:ext cx="101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800" b="1">
                    <a:solidFill>
                      <a:schemeClr val="accent2"/>
                    </a:solidFill>
                    <a:latin typeface="A082울릉도M" pitchFamily="2" charset="-127"/>
                    <a:ea typeface="A082울릉도M" pitchFamily="2" charset="-127"/>
                  </a:rPr>
                  <a:t>-&gt; </a:t>
                </a:r>
                <a:r>
                  <a:rPr lang="ko-KR" altLang="en-US" sz="1800" b="1">
                    <a:solidFill>
                      <a:schemeClr val="accent2"/>
                    </a:solidFill>
                    <a:latin typeface="A082울릉도M" pitchFamily="2" charset="-127"/>
                    <a:ea typeface="A082울릉도M" pitchFamily="2" charset="-127"/>
                  </a:rPr>
                  <a:t>풍성한 삶</a:t>
                </a:r>
                <a:endParaRPr lang="ko-KR" altLang="en-US" sz="2000" b="1">
                  <a:solidFill>
                    <a:schemeClr val="accent2"/>
                  </a:solidFill>
                  <a:latin typeface="A082울릉도M" pitchFamily="2" charset="-127"/>
                  <a:ea typeface="A082울릉도M" pitchFamily="2" charset="-127"/>
                </a:endParaRPr>
              </a:p>
            </p:txBody>
          </p:sp>
          <p:sp>
            <p:nvSpPr>
              <p:cNvPr id="74" name="Line 410">
                <a:extLst>
                  <a:ext uri="{FF2B5EF4-FFF2-40B4-BE49-F238E27FC236}">
                    <a16:creationId xmlns:a16="http://schemas.microsoft.com/office/drawing/2014/main" id="{242D52CA-B295-4D46-AA0D-5D2A75805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3" y="3158"/>
                <a:ext cx="2880" cy="0"/>
              </a:xfrm>
              <a:prstGeom prst="line">
                <a:avLst/>
              </a:prstGeom>
              <a:noFill/>
              <a:ln w="57150">
                <a:solidFill>
                  <a:srgbClr val="33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5" name="Line 411">
                <a:extLst>
                  <a:ext uri="{FF2B5EF4-FFF2-40B4-BE49-F238E27FC236}">
                    <a16:creationId xmlns:a16="http://schemas.microsoft.com/office/drawing/2014/main" id="{3C9CCF3E-6624-4669-AF79-CE5465E9E2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5" y="3158"/>
                <a:ext cx="2835" cy="590"/>
              </a:xfrm>
              <a:prstGeom prst="line">
                <a:avLst/>
              </a:prstGeom>
              <a:noFill/>
              <a:ln w="57150">
                <a:solidFill>
                  <a:srgbClr val="33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" name="Text Box 412">
                <a:extLst>
                  <a:ext uri="{FF2B5EF4-FFF2-40B4-BE49-F238E27FC236}">
                    <a16:creationId xmlns:a16="http://schemas.microsoft.com/office/drawing/2014/main" id="{7C5A303B-BBA9-454B-A628-A5703E5A14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8" y="3271"/>
                <a:ext cx="90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창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2:17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절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)</a:t>
                </a:r>
              </a:p>
            </p:txBody>
          </p:sp>
          <p:sp>
            <p:nvSpPr>
              <p:cNvPr id="77" name="Text Box 413">
                <a:extLst>
                  <a:ext uri="{FF2B5EF4-FFF2-40B4-BE49-F238E27FC236}">
                    <a16:creationId xmlns:a16="http://schemas.microsoft.com/office/drawing/2014/main" id="{CEC6C56D-27DA-49A1-ADBA-38D456FD87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7" y="3452"/>
                <a:ext cx="58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 b="1">
                    <a:solidFill>
                      <a:schemeClr val="accent2"/>
                    </a:solidFill>
                    <a:latin typeface="A082울릉도M" pitchFamily="2" charset="-127"/>
                    <a:ea typeface="A082울릉도M" pitchFamily="2" charset="-127"/>
                  </a:rPr>
                  <a:t>선</a:t>
                </a:r>
                <a:r>
                  <a:rPr lang="ko-KR" altLang="en-US" sz="2000" b="1">
                    <a:solidFill>
                      <a:srgbClr val="FF0000"/>
                    </a:solidFill>
                    <a:latin typeface="A082울릉도M" pitchFamily="2" charset="-127"/>
                    <a:ea typeface="A082울릉도M" pitchFamily="2" charset="-127"/>
                  </a:rPr>
                  <a:t>악</a:t>
                </a:r>
                <a:r>
                  <a:rPr lang="ko-KR" altLang="en-US" sz="2000" b="1">
                    <a:latin typeface="A082울릉도M" pitchFamily="2" charset="-127"/>
                    <a:ea typeface="A082울릉도M" pitchFamily="2" charset="-127"/>
                  </a:rPr>
                  <a:t>과</a:t>
                </a:r>
              </a:p>
            </p:txBody>
          </p:sp>
          <p:grpSp>
            <p:nvGrpSpPr>
              <p:cNvPr id="78" name="Group 414">
                <a:extLst>
                  <a:ext uri="{FF2B5EF4-FFF2-40B4-BE49-F238E27FC236}">
                    <a16:creationId xmlns:a16="http://schemas.microsoft.com/office/drawing/2014/main" id="{C3251EBE-5EA4-49A4-9ED0-686924F13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14" y="2478"/>
                <a:ext cx="1597" cy="288"/>
                <a:chOff x="3914" y="2478"/>
                <a:chExt cx="1597" cy="288"/>
              </a:xfrm>
            </p:grpSpPr>
            <p:sp>
              <p:nvSpPr>
                <p:cNvPr id="126" name="Text Box 415">
                  <a:extLst>
                    <a:ext uri="{FF2B5EF4-FFF2-40B4-BE49-F238E27FC236}">
                      <a16:creationId xmlns:a16="http://schemas.microsoft.com/office/drawing/2014/main" id="{517C39B8-47C5-41C7-8467-472C417255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1" y="2478"/>
                  <a:ext cx="68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400" b="1">
                      <a:solidFill>
                        <a:srgbClr val="FF9900"/>
                      </a:solidFill>
                      <a:ea typeface="A082울릉도M" pitchFamily="2" charset="-127"/>
                    </a:rPr>
                    <a:t>“</a:t>
                  </a:r>
                  <a:r>
                    <a:rPr lang="ko-KR" altLang="en-US" sz="2400" b="1">
                      <a:solidFill>
                        <a:srgbClr val="FF9900"/>
                      </a:solidFill>
                      <a:latin typeface="A082울릉도M" pitchFamily="2" charset="-127"/>
                      <a:ea typeface="A082울릉도M" pitchFamily="2" charset="-127"/>
                    </a:rPr>
                    <a:t>교제</a:t>
                  </a:r>
                  <a:r>
                    <a:rPr lang="ko-KR" altLang="en-US" sz="2400" b="1">
                      <a:solidFill>
                        <a:srgbClr val="FF9900"/>
                      </a:solidFill>
                      <a:ea typeface="A082울릉도M" pitchFamily="2" charset="-127"/>
                    </a:rPr>
                    <a:t>”</a:t>
                  </a:r>
                  <a:endParaRPr lang="ko-KR" altLang="en-US" sz="1800" b="1">
                    <a:latin typeface="A082울릉도M" pitchFamily="2" charset="-127"/>
                    <a:ea typeface="A082울릉도M" pitchFamily="2" charset="-127"/>
                  </a:endParaRPr>
                </a:p>
              </p:txBody>
            </p:sp>
            <p:sp>
              <p:nvSpPr>
                <p:cNvPr id="127" name="AutoShape 416" descr="60%">
                  <a:extLst>
                    <a:ext uri="{FF2B5EF4-FFF2-40B4-BE49-F238E27FC236}">
                      <a16:creationId xmlns:a16="http://schemas.microsoft.com/office/drawing/2014/main" id="{C3C89444-14FC-49FB-9A24-F6A53BEB6A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4" y="2523"/>
                  <a:ext cx="1033" cy="231"/>
                </a:xfrm>
                <a:prstGeom prst="rightArrowCallout">
                  <a:avLst>
                    <a:gd name="adj1" fmla="val 25000"/>
                    <a:gd name="adj2" fmla="val 25000"/>
                    <a:gd name="adj3" fmla="val 74531"/>
                    <a:gd name="adj4" fmla="val 66667"/>
                  </a:avLst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>
                  <a:noFill/>
                </a:ln>
                <a:effectLst>
                  <a:outerShdw dist="45791" dir="2021404" algn="ctr" rotWithShape="0">
                    <a:schemeClr val="tx1">
                      <a:alpha val="50000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ko-KR" altLang="en-US" sz="1800" b="1">
                      <a:latin typeface="A082울릉도M" pitchFamily="2" charset="-127"/>
                      <a:ea typeface="A082울릉도M" pitchFamily="2" charset="-127"/>
                    </a:rPr>
                    <a:t>창조목적 </a:t>
                  </a:r>
                </a:p>
              </p:txBody>
            </p:sp>
          </p:grpSp>
          <p:pic>
            <p:nvPicPr>
              <p:cNvPr id="79" name="Picture 417" descr="arrow">
                <a:extLst>
                  <a:ext uri="{FF2B5EF4-FFF2-40B4-BE49-F238E27FC236}">
                    <a16:creationId xmlns:a16="http://schemas.microsoft.com/office/drawing/2014/main" id="{A5A0DDEB-AA64-4E99-AC79-83DAE8866A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87273">
                <a:off x="3811" y="2660"/>
                <a:ext cx="566" cy="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Text Box 419">
                <a:extLst>
                  <a:ext uri="{FF2B5EF4-FFF2-40B4-BE49-F238E27FC236}">
                    <a16:creationId xmlns:a16="http://schemas.microsoft.com/office/drawing/2014/main" id="{8A809D93-D450-48EF-AC05-BBAADC25B2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6" y="1937"/>
                <a:ext cx="130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800" b="1">
                    <a:latin typeface="A082울릉도M" pitchFamily="2" charset="-127"/>
                    <a:ea typeface="A082울릉도M" pitchFamily="2" charset="-127"/>
                  </a:rPr>
                  <a:t>-&gt; </a:t>
                </a: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하나님의 형상</a:t>
                </a:r>
              </a:p>
            </p:txBody>
          </p:sp>
          <p:sp>
            <p:nvSpPr>
              <p:cNvPr id="81" name="Text Box 420">
                <a:extLst>
                  <a:ext uri="{FF2B5EF4-FFF2-40B4-BE49-F238E27FC236}">
                    <a16:creationId xmlns:a16="http://schemas.microsoft.com/office/drawing/2014/main" id="{4C67B47F-A987-45D4-807B-8D7CF26873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3" y="2115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800" b="1">
                    <a:latin typeface="A082울릉도M" pitchFamily="2" charset="-127"/>
                    <a:ea typeface="A082울릉도M" pitchFamily="2" charset="-127"/>
                  </a:rPr>
                  <a:t>: </a:t>
                </a: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인격체</a:t>
                </a:r>
              </a:p>
            </p:txBody>
          </p:sp>
          <p:sp>
            <p:nvSpPr>
              <p:cNvPr id="82" name="Text Box 421">
                <a:extLst>
                  <a:ext uri="{FF2B5EF4-FFF2-40B4-BE49-F238E27FC236}">
                    <a16:creationId xmlns:a16="http://schemas.microsoft.com/office/drawing/2014/main" id="{93AC4F69-298C-4A01-BA54-C6C6E29205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2292"/>
                <a:ext cx="125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생령</a:t>
                </a:r>
                <a:r>
                  <a:rPr lang="en-US" altLang="ko-KR" sz="1800" b="1">
                    <a:latin typeface="A082울릉도M" pitchFamily="2" charset="-127"/>
                    <a:ea typeface="A082울릉도M" pitchFamily="2" charset="-127"/>
                  </a:rPr>
                  <a:t>(Living Soul)</a:t>
                </a:r>
              </a:p>
            </p:txBody>
          </p:sp>
          <p:sp>
            <p:nvSpPr>
              <p:cNvPr id="83" name="Text Box 422">
                <a:extLst>
                  <a:ext uri="{FF2B5EF4-FFF2-40B4-BE49-F238E27FC236}">
                    <a16:creationId xmlns:a16="http://schemas.microsoft.com/office/drawing/2014/main" id="{C062F89C-A1B3-4E04-9509-662C3A1D88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8" y="2296"/>
                <a:ext cx="112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b="1">
                    <a:latin typeface="A082울릉도M" pitchFamily="2" charset="-127"/>
                    <a:ea typeface="A082울릉도M" pitchFamily="2" charset="-127"/>
                  </a:rPr>
                  <a:t>-&gt; 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창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2:7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절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)</a:t>
                </a:r>
              </a:p>
            </p:txBody>
          </p:sp>
          <p:sp>
            <p:nvSpPr>
              <p:cNvPr id="84" name="Text Box 423">
                <a:extLst>
                  <a:ext uri="{FF2B5EF4-FFF2-40B4-BE49-F238E27FC236}">
                    <a16:creationId xmlns:a16="http://schemas.microsoft.com/office/drawing/2014/main" id="{797BD242-A717-4843-BA01-1596246057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4" y="1896"/>
                <a:ext cx="1564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300" b="1">
                    <a:solidFill>
                      <a:srgbClr val="FF9900"/>
                    </a:solidFill>
                    <a:latin typeface="A082울릉도M" pitchFamily="2" charset="-127"/>
                    <a:ea typeface="A082울릉도M" pitchFamily="2" charset="-127"/>
                  </a:rPr>
                  <a:t>(Image of God)</a:t>
                </a:r>
                <a:endParaRPr lang="en-US" altLang="ko-KR" sz="2300" b="1">
                  <a:latin typeface="A082울릉도M" pitchFamily="2" charset="-127"/>
                  <a:ea typeface="A082울릉도M" pitchFamily="2" charset="-127"/>
                </a:endParaRPr>
              </a:p>
            </p:txBody>
          </p:sp>
          <p:sp>
            <p:nvSpPr>
              <p:cNvPr id="85" name="Text Box 424">
                <a:extLst>
                  <a:ext uri="{FF2B5EF4-FFF2-40B4-BE49-F238E27FC236}">
                    <a16:creationId xmlns:a16="http://schemas.microsoft.com/office/drawing/2014/main" id="{F76AAE08-0490-4FA3-BFD0-FD5465138B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6" y="2115"/>
                <a:ext cx="101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800" b="1">
                    <a:latin typeface="A082울릉도M" pitchFamily="2" charset="-127"/>
                    <a:ea typeface="A082울릉도M" pitchFamily="2" charset="-127"/>
                  </a:rPr>
                  <a:t>-&gt; </a:t>
                </a: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지</a:t>
                </a:r>
                <a:r>
                  <a:rPr lang="en-US" altLang="ko-KR" sz="1800" b="1">
                    <a:latin typeface="A082울릉도M" pitchFamily="2" charset="-127"/>
                    <a:ea typeface="A082울릉도M" pitchFamily="2" charset="-127"/>
                  </a:rPr>
                  <a:t>, </a:t>
                </a: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정</a:t>
                </a:r>
                <a:r>
                  <a:rPr lang="en-US" altLang="ko-KR" sz="1800" b="1">
                    <a:latin typeface="A082울릉도M" pitchFamily="2" charset="-127"/>
                    <a:ea typeface="A082울릉도M" pitchFamily="2" charset="-127"/>
                  </a:rPr>
                  <a:t>, </a:t>
                </a: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의</a:t>
                </a:r>
              </a:p>
            </p:txBody>
          </p:sp>
          <p:sp>
            <p:nvSpPr>
              <p:cNvPr id="86" name="Text Box 425">
                <a:extLst>
                  <a:ext uri="{FF2B5EF4-FFF2-40B4-BE49-F238E27FC236}">
                    <a16:creationId xmlns:a16="http://schemas.microsoft.com/office/drawing/2014/main" id="{4EB0F001-A9B4-4CDF-A60A-9EF4D0006A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" y="482"/>
                <a:ext cx="139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800" b="1">
                    <a:ea typeface="A082울릉도M" pitchFamily="2" charset="-127"/>
                  </a:rPr>
                  <a:t>“</a:t>
                </a: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생령</a:t>
                </a:r>
                <a:r>
                  <a:rPr lang="ko-KR" altLang="en-US" sz="1800" b="1">
                    <a:ea typeface="A082울릉도M" pitchFamily="2" charset="-127"/>
                  </a:rPr>
                  <a:t>”</a:t>
                </a:r>
                <a:r>
                  <a:rPr lang="en-US" altLang="ko-KR" sz="1800" b="1">
                    <a:latin typeface="A082울릉도M" pitchFamily="2" charset="-127"/>
                    <a:ea typeface="A082울릉도M" pitchFamily="2" charset="-127"/>
                  </a:rPr>
                  <a:t>(Living Soul)</a:t>
                </a:r>
              </a:p>
            </p:txBody>
          </p:sp>
          <p:sp>
            <p:nvSpPr>
              <p:cNvPr id="87" name="Text Box 426">
                <a:extLst>
                  <a:ext uri="{FF2B5EF4-FFF2-40B4-BE49-F238E27FC236}">
                    <a16:creationId xmlns:a16="http://schemas.microsoft.com/office/drawing/2014/main" id="{FEA84271-9678-45ED-BED6-8EBA8B9616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1" y="2478"/>
                <a:ext cx="6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400" b="1">
                    <a:solidFill>
                      <a:srgbClr val="FF3300"/>
                    </a:solidFill>
                    <a:ea typeface="A082울릉도M" pitchFamily="2" charset="-127"/>
                  </a:rPr>
                  <a:t>“</a:t>
                </a:r>
                <a:r>
                  <a:rPr lang="ko-KR" altLang="en-US" sz="2400" b="1">
                    <a:solidFill>
                      <a:srgbClr val="FF3300"/>
                    </a:solidFill>
                    <a:latin typeface="A082울릉도M" pitchFamily="2" charset="-127"/>
                    <a:ea typeface="A082울릉도M" pitchFamily="2" charset="-127"/>
                  </a:rPr>
                  <a:t>교제</a:t>
                </a:r>
                <a:r>
                  <a:rPr lang="ko-KR" altLang="en-US" sz="2400" b="1">
                    <a:solidFill>
                      <a:srgbClr val="FF3300"/>
                    </a:solidFill>
                    <a:ea typeface="A082울릉도M" pitchFamily="2" charset="-127"/>
                  </a:rPr>
                  <a:t>”</a:t>
                </a:r>
                <a:endParaRPr lang="ko-KR" altLang="en-US" sz="18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endParaRPr>
              </a:p>
            </p:txBody>
          </p:sp>
          <p:sp>
            <p:nvSpPr>
              <p:cNvPr id="88" name="Text Box 427">
                <a:extLst>
                  <a:ext uri="{FF2B5EF4-FFF2-40B4-BE49-F238E27FC236}">
                    <a16:creationId xmlns:a16="http://schemas.microsoft.com/office/drawing/2014/main" id="{42B6BBF0-26A1-40CB-B8D6-DED4D81942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4" y="1896"/>
                <a:ext cx="1564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300" b="1">
                    <a:solidFill>
                      <a:srgbClr val="FF3300"/>
                    </a:solidFill>
                    <a:latin typeface="A082울릉도M" pitchFamily="2" charset="-127"/>
                    <a:ea typeface="A082울릉도M" pitchFamily="2" charset="-127"/>
                  </a:rPr>
                  <a:t>(Image of God)</a:t>
                </a:r>
              </a:p>
            </p:txBody>
          </p:sp>
          <p:sp>
            <p:nvSpPr>
              <p:cNvPr id="89" name="Text Box 428">
                <a:extLst>
                  <a:ext uri="{FF2B5EF4-FFF2-40B4-BE49-F238E27FC236}">
                    <a16:creationId xmlns:a16="http://schemas.microsoft.com/office/drawing/2014/main" id="{57DE5CD7-72EF-4FDC-A14C-A90648A3CF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6" y="482"/>
                <a:ext cx="7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>
                    <a:solidFill>
                      <a:schemeClr val="accent2"/>
                    </a:solidFill>
                    <a:latin typeface="(한)문화방송" pitchFamily="18" charset="-127"/>
                    <a:ea typeface="(한)문화방송" pitchFamily="18" charset="-127"/>
                  </a:rPr>
                  <a:t>영적존재</a:t>
                </a:r>
              </a:p>
            </p:txBody>
          </p:sp>
          <p:sp>
            <p:nvSpPr>
              <p:cNvPr id="90" name="Text Box 429">
                <a:extLst>
                  <a:ext uri="{FF2B5EF4-FFF2-40B4-BE49-F238E27FC236}">
                    <a16:creationId xmlns:a16="http://schemas.microsoft.com/office/drawing/2014/main" id="{0F9EDFF1-9FEA-4AE3-B533-6E78A40B7A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6" y="482"/>
                <a:ext cx="8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800" b="1">
                    <a:ea typeface="A082울릉도M" pitchFamily="2" charset="-127"/>
                  </a:rPr>
                  <a:t>“</a:t>
                </a: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영</a:t>
                </a:r>
                <a:r>
                  <a:rPr lang="ko-KR" altLang="en-US" sz="1800" b="1">
                    <a:ea typeface="A082울릉도M" pitchFamily="2" charset="-127"/>
                  </a:rPr>
                  <a:t>”</a:t>
                </a:r>
                <a:r>
                  <a:rPr lang="en-US" altLang="ko-KR" sz="1800" b="1">
                    <a:latin typeface="A082울릉도M" pitchFamily="2" charset="-127"/>
                    <a:ea typeface="A082울릉도M" pitchFamily="2" charset="-127"/>
                  </a:rPr>
                  <a:t>(Spirit)</a:t>
                </a:r>
              </a:p>
            </p:txBody>
          </p:sp>
          <p:sp>
            <p:nvSpPr>
              <p:cNvPr id="91" name="Text Box 430">
                <a:extLst>
                  <a:ext uri="{FF2B5EF4-FFF2-40B4-BE49-F238E27FC236}">
                    <a16:creationId xmlns:a16="http://schemas.microsoft.com/office/drawing/2014/main" id="{84853264-1C63-464D-80AF-3DD12B7E86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4" y="482"/>
                <a:ext cx="75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>
                    <a:solidFill>
                      <a:schemeClr val="accent2"/>
                    </a:solidFill>
                    <a:latin typeface="(한)문화방송" pitchFamily="18" charset="-127"/>
                    <a:ea typeface="(한)문화방송" pitchFamily="18" charset="-127"/>
                  </a:rPr>
                  <a:t>영적존재</a:t>
                </a:r>
              </a:p>
            </p:txBody>
          </p:sp>
          <p:grpSp>
            <p:nvGrpSpPr>
              <p:cNvPr id="92" name="Group 431">
                <a:extLst>
                  <a:ext uri="{FF2B5EF4-FFF2-40B4-BE49-F238E27FC236}">
                    <a16:creationId xmlns:a16="http://schemas.microsoft.com/office/drawing/2014/main" id="{4A630410-DC36-4AEF-8320-A8056C9DC8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24" y="3249"/>
                <a:ext cx="2087" cy="635"/>
                <a:chOff x="3424" y="3249"/>
                <a:chExt cx="2066" cy="611"/>
              </a:xfrm>
            </p:grpSpPr>
            <p:pic>
              <p:nvPicPr>
                <p:cNvPr id="120" name="Picture 432" descr="085">
                  <a:extLst>
                    <a:ext uri="{FF2B5EF4-FFF2-40B4-BE49-F238E27FC236}">
                      <a16:creationId xmlns:a16="http://schemas.microsoft.com/office/drawing/2014/main" id="{091A8AB9-3541-4461-988E-D1D4A5098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21163">
                  <a:off x="3651" y="3566"/>
                  <a:ext cx="29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1" name="Picture 433" descr="085">
                  <a:extLst>
                    <a:ext uri="{FF2B5EF4-FFF2-40B4-BE49-F238E27FC236}">
                      <a16:creationId xmlns:a16="http://schemas.microsoft.com/office/drawing/2014/main" id="{98E1F1A7-3C8F-45D7-AFED-BC11536827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21163">
                  <a:off x="3878" y="3521"/>
                  <a:ext cx="29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2" name="Picture 434" descr="085">
                  <a:extLst>
                    <a:ext uri="{FF2B5EF4-FFF2-40B4-BE49-F238E27FC236}">
                      <a16:creationId xmlns:a16="http://schemas.microsoft.com/office/drawing/2014/main" id="{4D6D665B-813B-45BB-877B-279DD8AD0E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21163">
                  <a:off x="4760" y="3339"/>
                  <a:ext cx="29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" name="Picture 435" descr="085">
                  <a:extLst>
                    <a:ext uri="{FF2B5EF4-FFF2-40B4-BE49-F238E27FC236}">
                      <a16:creationId xmlns:a16="http://schemas.microsoft.com/office/drawing/2014/main" id="{F03AA644-09FC-42A2-9A92-C0D5A1C1EF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21163">
                  <a:off x="4987" y="3294"/>
                  <a:ext cx="29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4" name="Picture 436" descr="085">
                  <a:extLst>
                    <a:ext uri="{FF2B5EF4-FFF2-40B4-BE49-F238E27FC236}">
                      <a16:creationId xmlns:a16="http://schemas.microsoft.com/office/drawing/2014/main" id="{A19A7C6F-8266-4C6F-9096-CF28D5F333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21163">
                  <a:off x="5193" y="3249"/>
                  <a:ext cx="29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5" name="Picture 437" descr="085">
                  <a:extLst>
                    <a:ext uri="{FF2B5EF4-FFF2-40B4-BE49-F238E27FC236}">
                      <a16:creationId xmlns:a16="http://schemas.microsoft.com/office/drawing/2014/main" id="{7B8AF54E-306F-4D9C-8DCD-A9BFA3019C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21163">
                  <a:off x="3424" y="3612"/>
                  <a:ext cx="29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93" name="Text Box 438">
                <a:extLst>
                  <a:ext uri="{FF2B5EF4-FFF2-40B4-BE49-F238E27FC236}">
                    <a16:creationId xmlns:a16="http://schemas.microsoft.com/office/drawing/2014/main" id="{1C57BBEA-41BE-4736-B63B-5E8741D9B0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3147"/>
                <a:ext cx="111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 b="1">
                    <a:latin typeface="HY울릉도M" pitchFamily="18" charset="-127"/>
                    <a:ea typeface="HY울릉도M" pitchFamily="18" charset="-127"/>
                  </a:rPr>
                  <a:t>창조주 하나님</a:t>
                </a:r>
              </a:p>
            </p:txBody>
          </p:sp>
          <p:sp>
            <p:nvSpPr>
              <p:cNvPr id="94" name="Text Box 439">
                <a:extLst>
                  <a:ext uri="{FF2B5EF4-FFF2-40B4-BE49-F238E27FC236}">
                    <a16:creationId xmlns:a16="http://schemas.microsoft.com/office/drawing/2014/main" id="{6E9BFADE-24DD-4B4B-9D3B-42CD83ADE5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8" y="3526"/>
                <a:ext cx="95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 b="1">
                    <a:latin typeface="HY울릉도M" pitchFamily="18" charset="-127"/>
                    <a:ea typeface="HY울릉도M" pitchFamily="18" charset="-127"/>
                  </a:rPr>
                  <a:t>피조물 인간</a:t>
                </a:r>
              </a:p>
            </p:txBody>
          </p:sp>
          <p:sp>
            <p:nvSpPr>
              <p:cNvPr id="95" name="Text Box 440">
                <a:extLst>
                  <a:ext uri="{FF2B5EF4-FFF2-40B4-BE49-F238E27FC236}">
                    <a16:creationId xmlns:a16="http://schemas.microsoft.com/office/drawing/2014/main" id="{7F78621D-89F5-4CF4-8590-8BCEA3C5B4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" y="776"/>
                <a:ext cx="90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렘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2:13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절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)</a:t>
                </a:r>
              </a:p>
            </p:txBody>
          </p:sp>
          <p:sp>
            <p:nvSpPr>
              <p:cNvPr id="96" name="Text Box 441">
                <a:extLst>
                  <a:ext uri="{FF2B5EF4-FFF2-40B4-BE49-F238E27FC236}">
                    <a16:creationId xmlns:a16="http://schemas.microsoft.com/office/drawing/2014/main" id="{20F1AC5E-E17A-45CA-A165-43F5EAEB26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0" y="795"/>
                <a:ext cx="124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두 가지 악을 행함</a:t>
                </a:r>
              </a:p>
            </p:txBody>
          </p:sp>
          <p:sp>
            <p:nvSpPr>
              <p:cNvPr id="97" name="Text Box 442">
                <a:extLst>
                  <a:ext uri="{FF2B5EF4-FFF2-40B4-BE49-F238E27FC236}">
                    <a16:creationId xmlns:a16="http://schemas.microsoft.com/office/drawing/2014/main" id="{B11F5CBB-8706-44B3-A4D1-AC2F4AF01F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" y="981"/>
                <a:ext cx="2917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-&gt;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생수의 근원되는 하나님을 버린 것</a:t>
                </a:r>
              </a:p>
            </p:txBody>
          </p:sp>
          <p:sp>
            <p:nvSpPr>
              <p:cNvPr id="98" name="Text Box 443">
                <a:extLst>
                  <a:ext uri="{FF2B5EF4-FFF2-40B4-BE49-F238E27FC236}">
                    <a16:creationId xmlns:a16="http://schemas.microsoft.com/office/drawing/2014/main" id="{E695391E-11C5-4C5B-95B6-33DF5FF25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" y="1158"/>
                <a:ext cx="291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-&gt;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스스로 웅덩이를 판 것</a:t>
                </a:r>
              </a:p>
            </p:txBody>
          </p:sp>
          <p:sp>
            <p:nvSpPr>
              <p:cNvPr id="99" name="Text Box 444">
                <a:extLst>
                  <a:ext uri="{FF2B5EF4-FFF2-40B4-BE49-F238E27FC236}">
                    <a16:creationId xmlns:a16="http://schemas.microsoft.com/office/drawing/2014/main" id="{FAC719B9-339A-40F3-ABA8-164DCDC0F0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" y="1320"/>
                <a:ext cx="8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창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3:6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절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)</a:t>
                </a:r>
              </a:p>
            </p:txBody>
          </p:sp>
          <p:sp>
            <p:nvSpPr>
              <p:cNvPr id="100" name="Text Box 445">
                <a:extLst>
                  <a:ext uri="{FF2B5EF4-FFF2-40B4-BE49-F238E27FC236}">
                    <a16:creationId xmlns:a16="http://schemas.microsoft.com/office/drawing/2014/main" id="{030D4027-5404-47AB-80C8-FC56EEB7CB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0" y="1339"/>
                <a:ext cx="100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선악과를 먹음</a:t>
                </a:r>
              </a:p>
            </p:txBody>
          </p:sp>
          <p:sp>
            <p:nvSpPr>
              <p:cNvPr id="101" name="Text Box 446">
                <a:extLst>
                  <a:ext uri="{FF2B5EF4-FFF2-40B4-BE49-F238E27FC236}">
                    <a16:creationId xmlns:a16="http://schemas.microsoft.com/office/drawing/2014/main" id="{09EF4308-EBE0-4661-A86F-0D80C6A71C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" y="1502"/>
                <a:ext cx="90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사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59:2</a:t>
                </a:r>
                <a:r>
                  <a:rPr lang="ko-KR" altLang="en-US" sz="2000" b="1">
                    <a:latin typeface="(환)제목라운드(중간)체" pitchFamily="18" charset="-127"/>
                    <a:ea typeface="(환)제목라운드(중간)체" pitchFamily="18" charset="-127"/>
                  </a:rPr>
                  <a:t>절</a:t>
                </a:r>
                <a:r>
                  <a:rPr lang="en-US" altLang="ko-KR" sz="2000" b="1">
                    <a:latin typeface="(환)제목라운드(중간)체" pitchFamily="18" charset="-127"/>
                    <a:ea typeface="(환)제목라운드(중간)체" pitchFamily="18" charset="-127"/>
                  </a:rPr>
                  <a:t>)</a:t>
                </a:r>
              </a:p>
            </p:txBody>
          </p:sp>
          <p:sp>
            <p:nvSpPr>
              <p:cNvPr id="102" name="AutoShape 447" descr="60%">
                <a:extLst>
                  <a:ext uri="{FF2B5EF4-FFF2-40B4-BE49-F238E27FC236}">
                    <a16:creationId xmlns:a16="http://schemas.microsoft.com/office/drawing/2014/main" id="{6135DE4D-C06C-4FA5-A424-A3A31C4AF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1525"/>
                <a:ext cx="821" cy="231"/>
              </a:xfrm>
              <a:prstGeom prst="rightArrowCallout">
                <a:avLst>
                  <a:gd name="adj1" fmla="val 25000"/>
                  <a:gd name="adj2" fmla="val 25000"/>
                  <a:gd name="adj3" fmla="val 59235"/>
                  <a:gd name="adj4" fmla="val 66667"/>
                </a:avLst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ffectLst>
                <a:outerShdw dist="45791" dir="2021404" algn="ctr" rotWithShape="0">
                  <a:schemeClr val="tx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800" b="1">
                    <a:latin typeface="A082울릉도M" pitchFamily="2" charset="-127"/>
                    <a:ea typeface="A082울릉도M" pitchFamily="2" charset="-127"/>
                  </a:rPr>
                  <a:t>분리됨 </a:t>
                </a:r>
              </a:p>
            </p:txBody>
          </p:sp>
          <p:sp>
            <p:nvSpPr>
              <p:cNvPr id="103" name="Text Box 448">
                <a:extLst>
                  <a:ext uri="{FF2B5EF4-FFF2-40B4-BE49-F238E27FC236}">
                    <a16:creationId xmlns:a16="http://schemas.microsoft.com/office/drawing/2014/main" id="{D4D61EB0-B04D-4399-845D-D239B5BC02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5" y="1480"/>
                <a:ext cx="7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400" b="1">
                    <a:solidFill>
                      <a:srgbClr val="FF3300"/>
                    </a:solidFill>
                    <a:ea typeface="A082울릉도M" pitchFamily="2" charset="-127"/>
                  </a:rPr>
                  <a:t>“</a:t>
                </a:r>
                <a:r>
                  <a:rPr lang="en-US" altLang="ko-KR" sz="2400" b="1">
                    <a:solidFill>
                      <a:srgbClr val="FF3300"/>
                    </a:solidFill>
                    <a:latin typeface="A082울릉도M" pitchFamily="2" charset="-127"/>
                    <a:ea typeface="A082울릉도M" pitchFamily="2" charset="-127"/>
                  </a:rPr>
                  <a:t>Gap</a:t>
                </a:r>
                <a:r>
                  <a:rPr lang="en-US" altLang="ko-KR" sz="2400" b="1">
                    <a:solidFill>
                      <a:srgbClr val="FF3300"/>
                    </a:solidFill>
                    <a:ea typeface="A082울릉도M" pitchFamily="2" charset="-127"/>
                  </a:rPr>
                  <a:t>”</a:t>
                </a:r>
                <a:endParaRPr lang="en-US" altLang="ko-KR" sz="18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endParaRPr>
              </a:p>
            </p:txBody>
          </p:sp>
          <p:grpSp>
            <p:nvGrpSpPr>
              <p:cNvPr id="104" name="Group 449">
                <a:extLst>
                  <a:ext uri="{FF2B5EF4-FFF2-40B4-BE49-F238E27FC236}">
                    <a16:creationId xmlns:a16="http://schemas.microsoft.com/office/drawing/2014/main" id="{DEDDBBED-47A5-47B6-8A1D-653155D5DE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50"/>
                <a:ext cx="932" cy="749"/>
                <a:chOff x="2381" y="50"/>
                <a:chExt cx="932" cy="749"/>
              </a:xfrm>
            </p:grpSpPr>
            <p:sp>
              <p:nvSpPr>
                <p:cNvPr id="116" name="Text Box 450">
                  <a:extLst>
                    <a:ext uri="{FF2B5EF4-FFF2-40B4-BE49-F238E27FC236}">
                      <a16:creationId xmlns:a16="http://schemas.microsoft.com/office/drawing/2014/main" id="{76B5E2EA-B416-41EF-8EFE-D06741ACCB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81" y="50"/>
                  <a:ext cx="856" cy="25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5921" dir="2700000" algn="ctr" rotWithShape="0">
                    <a:schemeClr val="tx1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>
                      <a:solidFill>
                        <a:schemeClr val="bg1"/>
                      </a:solidFill>
                      <a:latin typeface="(환)제목라운드(중간)체" pitchFamily="18" charset="-127"/>
                      <a:ea typeface="(환)제목라운드(중간)체" pitchFamily="18" charset="-127"/>
                    </a:rPr>
                    <a:t>(</a:t>
                  </a:r>
                  <a:r>
                    <a:rPr lang="ko-KR" altLang="en-US" sz="2000">
                      <a:solidFill>
                        <a:schemeClr val="bg1"/>
                      </a:solidFill>
                      <a:latin typeface="(환)제목라운드(중간)체" pitchFamily="18" charset="-127"/>
                      <a:ea typeface="(환)제목라운드(중간)체" pitchFamily="18" charset="-127"/>
                    </a:rPr>
                    <a:t>요</a:t>
                  </a:r>
                  <a:r>
                    <a:rPr lang="en-US" altLang="ko-KR" sz="2000">
                      <a:solidFill>
                        <a:schemeClr val="bg1"/>
                      </a:solidFill>
                      <a:latin typeface="(환)제목라운드(중간)체" pitchFamily="18" charset="-127"/>
                      <a:ea typeface="(환)제목라운드(중간)체" pitchFamily="18" charset="-127"/>
                    </a:rPr>
                    <a:t>10:10)</a:t>
                  </a:r>
                </a:p>
              </p:txBody>
            </p:sp>
            <p:sp>
              <p:nvSpPr>
                <p:cNvPr id="117" name="Text Box 451">
                  <a:extLst>
                    <a:ext uri="{FF2B5EF4-FFF2-40B4-BE49-F238E27FC236}">
                      <a16:creationId xmlns:a16="http://schemas.microsoft.com/office/drawing/2014/main" id="{CB8FA35F-800D-4C21-90C1-96B1F397BF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8" y="255"/>
                  <a:ext cx="807" cy="288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35921" dir="2700000" algn="ctr" rotWithShape="0">
                    <a:schemeClr val="accent2"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ko-KR" altLang="en-US" sz="2400" b="1">
                      <a:solidFill>
                        <a:srgbClr val="FF3300"/>
                      </a:solidFill>
                      <a:latin typeface="A082울릉도M" pitchFamily="2" charset="-127"/>
                      <a:ea typeface="A082울릉도M" pitchFamily="2" charset="-127"/>
                    </a:rPr>
                    <a:t>교     제</a:t>
                  </a:r>
                  <a:endParaRPr lang="ko-KR" altLang="en-US" sz="1800" b="1">
                    <a:solidFill>
                      <a:srgbClr val="FF3300"/>
                    </a:solidFill>
                    <a:latin typeface="A082울릉도M" pitchFamily="2" charset="-127"/>
                    <a:ea typeface="A082울릉도M" pitchFamily="2" charset="-127"/>
                  </a:endParaRPr>
                </a:p>
              </p:txBody>
            </p:sp>
            <p:sp>
              <p:nvSpPr>
                <p:cNvPr id="118" name="Text Box 452">
                  <a:extLst>
                    <a:ext uri="{FF2B5EF4-FFF2-40B4-BE49-F238E27FC236}">
                      <a16:creationId xmlns:a16="http://schemas.microsoft.com/office/drawing/2014/main" id="{7ABDE83D-AF98-42C4-AAC5-B004AB125C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35" y="451"/>
                  <a:ext cx="878" cy="21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1593903" algn="ctr" rotWithShape="0">
                    <a:schemeClr val="bg1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1600" b="1">
                      <a:solidFill>
                        <a:srgbClr val="800000"/>
                      </a:solidFill>
                      <a:latin typeface="A082울릉도M" pitchFamily="2" charset="-127"/>
                      <a:ea typeface="A082울릉도M" pitchFamily="2" charset="-127"/>
                    </a:rPr>
                    <a:t>&lt;</a:t>
                  </a:r>
                  <a:r>
                    <a:rPr lang="ko-KR" altLang="en-US" sz="1600" b="1">
                      <a:solidFill>
                        <a:srgbClr val="800000"/>
                      </a:solidFill>
                      <a:latin typeface="A082울릉도M" pitchFamily="2" charset="-127"/>
                      <a:ea typeface="A082울릉도M" pitchFamily="2" charset="-127"/>
                    </a:rPr>
                    <a:t>영       생</a:t>
                  </a:r>
                  <a:r>
                    <a:rPr lang="en-US" altLang="ko-KR" sz="1600" b="1">
                      <a:solidFill>
                        <a:srgbClr val="800000"/>
                      </a:solidFill>
                      <a:latin typeface="A082울릉도M" pitchFamily="2" charset="-127"/>
                      <a:ea typeface="A082울릉도M" pitchFamily="2" charset="-127"/>
                    </a:rPr>
                    <a:t>&gt;</a:t>
                  </a:r>
                </a:p>
              </p:txBody>
            </p:sp>
            <p:sp>
              <p:nvSpPr>
                <p:cNvPr id="119" name="Text Box 453">
                  <a:extLst>
                    <a:ext uri="{FF2B5EF4-FFF2-40B4-BE49-F238E27FC236}">
                      <a16:creationId xmlns:a16="http://schemas.microsoft.com/office/drawing/2014/main" id="{5CAC205A-3714-4D8F-8EF5-C2CA0ABF34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9" y="587"/>
                  <a:ext cx="878" cy="21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1593903" algn="ctr" rotWithShape="0">
                    <a:schemeClr val="bg1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1600" b="1">
                      <a:solidFill>
                        <a:srgbClr val="800000"/>
                      </a:solidFill>
                      <a:latin typeface="A082울릉도M" pitchFamily="2" charset="-127"/>
                      <a:ea typeface="A082울릉도M" pitchFamily="2" charset="-127"/>
                    </a:rPr>
                    <a:t>&lt;</a:t>
                  </a:r>
                  <a:r>
                    <a:rPr lang="ko-KR" altLang="en-US" sz="1600" b="1">
                      <a:solidFill>
                        <a:srgbClr val="800000"/>
                      </a:solidFill>
                      <a:latin typeface="A082울릉도M" pitchFamily="2" charset="-127"/>
                      <a:ea typeface="A082울릉도M" pitchFamily="2" charset="-127"/>
                    </a:rPr>
                    <a:t>풍성한 삶</a:t>
                  </a:r>
                  <a:r>
                    <a:rPr lang="en-US" altLang="ko-KR" sz="1600" b="1">
                      <a:solidFill>
                        <a:srgbClr val="800000"/>
                      </a:solidFill>
                      <a:latin typeface="A082울릉도M" pitchFamily="2" charset="-127"/>
                      <a:ea typeface="A082울릉도M" pitchFamily="2" charset="-127"/>
                    </a:rPr>
                    <a:t>&gt;</a:t>
                  </a:r>
                </a:p>
              </p:txBody>
            </p:sp>
          </p:grpSp>
          <p:grpSp>
            <p:nvGrpSpPr>
              <p:cNvPr id="105" name="Group 454">
                <a:extLst>
                  <a:ext uri="{FF2B5EF4-FFF2-40B4-BE49-F238E27FC236}">
                    <a16:creationId xmlns:a16="http://schemas.microsoft.com/office/drawing/2014/main" id="{2A5E321E-7CC1-4E05-91BB-8EE75AD3A6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5" y="795"/>
                <a:ext cx="2898" cy="689"/>
                <a:chOff x="2885" y="795"/>
                <a:chExt cx="2898" cy="689"/>
              </a:xfrm>
            </p:grpSpPr>
            <p:sp>
              <p:nvSpPr>
                <p:cNvPr id="107" name="Line 455">
                  <a:extLst>
                    <a:ext uri="{FF2B5EF4-FFF2-40B4-BE49-F238E27FC236}">
                      <a16:creationId xmlns:a16="http://schemas.microsoft.com/office/drawing/2014/main" id="{8E99F771-D91C-4DF7-BB9A-7B17E59038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799"/>
                  <a:ext cx="2880" cy="0"/>
                </a:xfrm>
                <a:prstGeom prst="line">
                  <a:avLst/>
                </a:prstGeom>
                <a:noFill/>
                <a:ln w="57150">
                  <a:solidFill>
                    <a:srgbClr val="3399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AutoShape 456">
                  <a:extLst>
                    <a:ext uri="{FF2B5EF4-FFF2-40B4-BE49-F238E27FC236}">
                      <a16:creationId xmlns:a16="http://schemas.microsoft.com/office/drawing/2014/main" id="{2A9CBF06-6F25-47AC-AC0C-1B6A3D191A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2925" y="799"/>
                  <a:ext cx="2835" cy="545"/>
                </a:xfrm>
                <a:prstGeom prst="upArrowCallout">
                  <a:avLst>
                    <a:gd name="adj1" fmla="val 130046"/>
                    <a:gd name="adj2" fmla="val 130046"/>
                    <a:gd name="adj3" fmla="val 16667"/>
                    <a:gd name="adj4" fmla="val 66667"/>
                  </a:avLst>
                </a:prstGeom>
                <a:gradFill rotWithShape="0">
                  <a:gsLst>
                    <a:gs pos="0">
                      <a:schemeClr val="folHlink">
                        <a:alpha val="42000"/>
                      </a:schemeClr>
                    </a:gs>
                    <a:gs pos="50000">
                      <a:schemeClr val="bg1">
                        <a:alpha val="48000"/>
                      </a:schemeClr>
                    </a:gs>
                    <a:gs pos="100000">
                      <a:schemeClr val="folHlink">
                        <a:alpha val="42000"/>
                      </a:schemeClr>
                    </a:gs>
                  </a:gsLst>
                  <a:lin ang="5400000" scaled="1"/>
                </a:gradFill>
                <a:ln w="12700" algn="ctr">
                  <a:solidFill>
                    <a:srgbClr val="FA0000">
                      <a:alpha val="39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rot="10800000" wrap="none" anchor="ctr"/>
                <a:lstStyle/>
                <a:p>
                  <a:pPr algn="ctr" eaLnBrk="1" latinLnBrk="1" hangingPunct="1">
                    <a:defRPr/>
                  </a:pPr>
                  <a:endParaRPr lang="ko-KR" altLang="ko-KR"/>
                </a:p>
              </p:txBody>
            </p:sp>
            <p:sp>
              <p:nvSpPr>
                <p:cNvPr id="109" name="Text Box 457">
                  <a:extLst>
                    <a:ext uri="{FF2B5EF4-FFF2-40B4-BE49-F238E27FC236}">
                      <a16:creationId xmlns:a16="http://schemas.microsoft.com/office/drawing/2014/main" id="{16E16C7F-FEB7-470F-A3DD-77ED456DA8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27" y="799"/>
                  <a:ext cx="105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(</a:t>
                  </a:r>
                  <a:r>
                    <a:rPr lang="ko-KR" altLang="en-US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딤후</a:t>
                  </a:r>
                  <a:r>
                    <a:rPr lang="en-US" altLang="ko-KR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3:16</a:t>
                  </a:r>
                  <a:r>
                    <a:rPr lang="ko-KR" altLang="en-US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절</a:t>
                  </a:r>
                  <a:r>
                    <a:rPr lang="en-US" altLang="ko-KR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)</a:t>
                  </a:r>
                </a:p>
              </p:txBody>
            </p:sp>
            <p:sp>
              <p:nvSpPr>
                <p:cNvPr id="110" name="Text Box 458">
                  <a:extLst>
                    <a:ext uri="{FF2B5EF4-FFF2-40B4-BE49-F238E27FC236}">
                      <a16:creationId xmlns:a16="http://schemas.microsoft.com/office/drawing/2014/main" id="{5290F46C-3E54-477B-8C52-308B497276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04" y="799"/>
                  <a:ext cx="430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ko-KR" altLang="en-US" sz="2000" b="1">
                      <a:latin typeface="A082울릉도M" pitchFamily="2" charset="-127"/>
                      <a:ea typeface="A082울릉도M" pitchFamily="2" charset="-127"/>
                    </a:rPr>
                    <a:t>성경</a:t>
                  </a:r>
                  <a:endParaRPr lang="ko-KR" altLang="en-US" sz="1800" b="1">
                    <a:latin typeface="A082울릉도M" pitchFamily="2" charset="-127"/>
                    <a:ea typeface="A082울릉도M" pitchFamily="2" charset="-127"/>
                  </a:endParaRPr>
                </a:p>
              </p:txBody>
            </p:sp>
            <p:sp>
              <p:nvSpPr>
                <p:cNvPr id="111" name="Text Box 459">
                  <a:extLst>
                    <a:ext uri="{FF2B5EF4-FFF2-40B4-BE49-F238E27FC236}">
                      <a16:creationId xmlns:a16="http://schemas.microsoft.com/office/drawing/2014/main" id="{B49E99B3-68F2-4829-8B75-B7D48DF8B6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2" y="1071"/>
                  <a:ext cx="115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ko-KR" altLang="en-US" sz="2000" b="1">
                      <a:solidFill>
                        <a:srgbClr val="CC3300"/>
                      </a:solidFill>
                      <a:latin typeface="A082울릉도M" pitchFamily="2" charset="-127"/>
                      <a:ea typeface="A082울릉도M" pitchFamily="2" charset="-127"/>
                    </a:rPr>
                    <a:t>선포의 책</a:t>
                  </a:r>
                </a:p>
              </p:txBody>
            </p:sp>
            <p:sp>
              <p:nvSpPr>
                <p:cNvPr id="112" name="Text Box 460">
                  <a:extLst>
                    <a:ext uri="{FF2B5EF4-FFF2-40B4-BE49-F238E27FC236}">
                      <a16:creationId xmlns:a16="http://schemas.microsoft.com/office/drawing/2014/main" id="{2448DD5B-D95A-40EF-9CD0-15F9CAB7B6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85" y="1230"/>
                  <a:ext cx="902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(</a:t>
                  </a:r>
                  <a:r>
                    <a:rPr lang="ko-KR" altLang="en-US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요</a:t>
                  </a:r>
                  <a:r>
                    <a:rPr lang="en-US" altLang="ko-KR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4:24</a:t>
                  </a:r>
                  <a:r>
                    <a:rPr lang="ko-KR" altLang="en-US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절</a:t>
                  </a:r>
                  <a:r>
                    <a:rPr lang="en-US" altLang="ko-KR" sz="2000" b="1">
                      <a:latin typeface="(환)제목라운드(중간)체" pitchFamily="18" charset="-127"/>
                      <a:ea typeface="(환)제목라운드(중간)체" pitchFamily="18" charset="-127"/>
                    </a:rPr>
                    <a:t>)</a:t>
                  </a:r>
                </a:p>
              </p:txBody>
            </p:sp>
            <p:sp>
              <p:nvSpPr>
                <p:cNvPr id="113" name="Text Box 461">
                  <a:extLst>
                    <a:ext uri="{FF2B5EF4-FFF2-40B4-BE49-F238E27FC236}">
                      <a16:creationId xmlns:a16="http://schemas.microsoft.com/office/drawing/2014/main" id="{3F15D53C-B29E-42F1-9AEF-EBEB42199B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2" y="1253"/>
                  <a:ext cx="86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ko-KR" altLang="en-US" sz="1800" b="1">
                      <a:latin typeface="A082울릉도M" pitchFamily="2" charset="-127"/>
                      <a:ea typeface="A082울릉도M" pitchFamily="2" charset="-127"/>
                    </a:rPr>
                    <a:t>하나님은 영</a:t>
                  </a:r>
                </a:p>
              </p:txBody>
            </p:sp>
            <p:sp>
              <p:nvSpPr>
                <p:cNvPr id="114" name="Text Box 462">
                  <a:extLst>
                    <a:ext uri="{FF2B5EF4-FFF2-40B4-BE49-F238E27FC236}">
                      <a16:creationId xmlns:a16="http://schemas.microsoft.com/office/drawing/2014/main" id="{358221AE-7ECE-4C83-85AC-650D0187FB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5" y="935"/>
                  <a:ext cx="885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1800" b="1">
                      <a:latin typeface="A082울릉도M" pitchFamily="2" charset="-127"/>
                      <a:ea typeface="A082울릉도M" pitchFamily="2" charset="-127"/>
                    </a:rPr>
                    <a:t>-&gt;</a:t>
                  </a:r>
                  <a:r>
                    <a:rPr lang="ko-KR" altLang="en-US" sz="1800" b="1">
                      <a:latin typeface="A082울릉도M" pitchFamily="2" charset="-127"/>
                      <a:ea typeface="A082울릉도M" pitchFamily="2" charset="-127"/>
                    </a:rPr>
                    <a:t>진리</a:t>
                  </a:r>
                  <a:r>
                    <a:rPr lang="en-US" altLang="ko-KR" sz="1800" b="1">
                      <a:latin typeface="A082울릉도M" pitchFamily="2" charset="-127"/>
                      <a:ea typeface="A082울릉도M" pitchFamily="2" charset="-127"/>
                    </a:rPr>
                    <a:t>(</a:t>
                  </a:r>
                  <a:r>
                    <a:rPr lang="ko-KR" altLang="en-US" sz="1800" b="1">
                      <a:latin typeface="A082울릉도M" pitchFamily="2" charset="-127"/>
                      <a:ea typeface="A082울릉도M" pitchFamily="2" charset="-127"/>
                    </a:rPr>
                    <a:t>참</a:t>
                  </a:r>
                  <a:r>
                    <a:rPr lang="en-US" altLang="ko-KR" sz="1800" b="1">
                      <a:latin typeface="A082울릉도M" pitchFamily="2" charset="-127"/>
                      <a:ea typeface="A082울릉도M" pitchFamily="2" charset="-127"/>
                    </a:rPr>
                    <a:t>)</a:t>
                  </a:r>
                </a:p>
              </p:txBody>
            </p:sp>
            <p:sp>
              <p:nvSpPr>
                <p:cNvPr id="115" name="Text Box 463">
                  <a:extLst>
                    <a:ext uri="{FF2B5EF4-FFF2-40B4-BE49-F238E27FC236}">
                      <a16:creationId xmlns:a16="http://schemas.microsoft.com/office/drawing/2014/main" id="{C0B08F92-8A37-4A93-A380-37B3146E82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5" y="795"/>
                  <a:ext cx="1253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1800" b="1">
                      <a:latin typeface="A082울릉도M" pitchFamily="2" charset="-127"/>
                      <a:ea typeface="A082울릉도M" pitchFamily="2" charset="-127"/>
                    </a:rPr>
                    <a:t>-&gt;</a:t>
                  </a:r>
                  <a:r>
                    <a:rPr lang="ko-KR" altLang="en-US" sz="1800" b="1">
                      <a:latin typeface="A082울릉도M" pitchFamily="2" charset="-127"/>
                      <a:ea typeface="A082울릉도M" pitchFamily="2" charset="-127"/>
                    </a:rPr>
                    <a:t>하나님의 말씀</a:t>
                  </a:r>
                </a:p>
              </p:txBody>
            </p:sp>
          </p:grpSp>
          <p:sp>
            <p:nvSpPr>
              <p:cNvPr id="106" name="Text Box 464">
                <a:extLst>
                  <a:ext uri="{FF2B5EF4-FFF2-40B4-BE49-F238E27FC236}">
                    <a16:creationId xmlns:a16="http://schemas.microsoft.com/office/drawing/2014/main" id="{B298677B-2338-4793-8BF7-54E85C421C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2" y="3762"/>
                <a:ext cx="1464" cy="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3500">
                    <a:solidFill>
                      <a:srgbClr val="00FFFF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영생</a:t>
                </a:r>
                <a:r>
                  <a:rPr lang="en-US" altLang="ko-KR" sz="3500">
                    <a:solidFill>
                      <a:srgbClr val="00FFFF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(</a:t>
                </a:r>
                <a:r>
                  <a:rPr lang="ko-KR" altLang="en-US" sz="3500">
                    <a:solidFill>
                      <a:srgbClr val="00FFFF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천국</a:t>
                </a:r>
                <a:r>
                  <a:rPr lang="en-US" altLang="ko-KR" sz="3500">
                    <a:solidFill>
                      <a:srgbClr val="00FFFF"/>
                    </a:solidFill>
                    <a:latin typeface="(환)제목라운드(중간)체" pitchFamily="18" charset="-127"/>
                    <a:ea typeface="(환)제목라운드(중간)체" pitchFamily="18" charset="-127"/>
                  </a:rPr>
                  <a:t>)</a:t>
                </a:r>
              </a:p>
            </p:txBody>
          </p:sp>
        </p:grpSp>
        <p:sp>
          <p:nvSpPr>
            <p:cNvPr id="128" name="Text Box 24">
              <a:extLst>
                <a:ext uri="{FF2B5EF4-FFF2-40B4-BE49-F238E27FC236}">
                  <a16:creationId xmlns:a16="http://schemas.microsoft.com/office/drawing/2014/main" id="{35AC3632-E857-49B6-924E-B13BC48E9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2950" y="4365625"/>
              <a:ext cx="187325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 dirty="0">
                  <a:solidFill>
                    <a:schemeClr val="accent2"/>
                  </a:solidFill>
                  <a:latin typeface="A082울릉도M" pitchFamily="2" charset="-127"/>
                  <a:ea typeface="A082울릉도M" pitchFamily="2" charset="-127"/>
                </a:rPr>
                <a:t>“</a:t>
              </a:r>
              <a:r>
                <a:rPr lang="ko-KR" altLang="en-US" sz="1800" b="1" dirty="0">
                  <a:solidFill>
                    <a:schemeClr val="accent2"/>
                  </a:solidFill>
                  <a:latin typeface="A082울릉도M" pitchFamily="2" charset="-127"/>
                  <a:ea typeface="A082울릉도M" pitchFamily="2" charset="-127"/>
                </a:rPr>
                <a:t>최고의 걸작품”</a:t>
              </a:r>
              <a:endParaRPr lang="en-US" altLang="ko-KR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b="1" dirty="0">
                  <a:solidFill>
                    <a:schemeClr val="accent2"/>
                  </a:solidFill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 dirty="0">
                  <a:solidFill>
                    <a:schemeClr val="accent2"/>
                  </a:solidFill>
                  <a:latin typeface="A082울릉도M" pitchFamily="2" charset="-127"/>
                  <a:ea typeface="A082울릉도M" pitchFamily="2" charset="-127"/>
                </a:rPr>
                <a:t>창 </a:t>
              </a:r>
              <a:r>
                <a:rPr lang="en-US" altLang="ko-KR" sz="1800" b="1" dirty="0">
                  <a:solidFill>
                    <a:schemeClr val="accent2"/>
                  </a:solidFill>
                  <a:latin typeface="A082울릉도M" pitchFamily="2" charset="-127"/>
                  <a:ea typeface="A082울릉도M" pitchFamily="2" charset="-127"/>
                </a:rPr>
                <a:t>1:28)</a:t>
              </a:r>
              <a:endParaRPr lang="ko-KR" altLang="en-US" sz="1800" b="1" dirty="0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</p:grpSp>
      <p:pic>
        <p:nvPicPr>
          <p:cNvPr id="129" name="그림 9">
            <a:extLst>
              <a:ext uri="{FF2B5EF4-FFF2-40B4-BE49-F238E27FC236}">
                <a16:creationId xmlns:a16="http://schemas.microsoft.com/office/drawing/2014/main" id="{F9B2E394-70F6-4233-86A7-E56075DA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4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3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08ADFF-CC50-4D29-B666-128B3333D509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3" descr="1031">
              <a:extLst>
                <a:ext uri="{FF2B5EF4-FFF2-40B4-BE49-F238E27FC236}">
                  <a16:creationId xmlns:a16="http://schemas.microsoft.com/office/drawing/2014/main" id="{4D941BB0-9961-4945-81E8-3139FDB6A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58BA04E-90A4-4286-9BBC-E83AAF4D3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5">
                <a:extLst>
                  <a:ext uri="{FF2B5EF4-FFF2-40B4-BE49-F238E27FC236}">
                    <a16:creationId xmlns:a16="http://schemas.microsoft.com/office/drawing/2014/main" id="{228A6A15-5313-4635-983C-F4278F5E5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6">
                <a:extLst>
                  <a:ext uri="{FF2B5EF4-FFF2-40B4-BE49-F238E27FC236}">
                    <a16:creationId xmlns:a16="http://schemas.microsoft.com/office/drawing/2014/main" id="{8436C1DE-55D9-462E-940B-BAAD5AC6EC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10">
            <a:extLst>
              <a:ext uri="{FF2B5EF4-FFF2-40B4-BE49-F238E27FC236}">
                <a16:creationId xmlns:a16="http://schemas.microsoft.com/office/drawing/2014/main" id="{472E8237-E259-4B04-9775-694216F39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830DB96-858E-4118-9327-858327376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CBE136E9-16D6-400A-9DE6-C8F034B5A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98D9EE04-4414-4FD9-951F-9F3DE09D8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FF2ECE96-2D31-45B0-A741-251428515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1D4E3F9A-208A-4199-B5A4-7CBAB0A30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0F40F51E-96AD-4184-B0F5-70376023A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C99EE7BA-2290-4C99-B1A5-272A3F1B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2420520D-D33C-4E4F-A6A8-4214A3976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78ED13AA-DA84-43F8-9D6D-9349C8BCF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3CDCA76C-0F54-41B6-AA69-6AC5D60F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9A855FBF-D396-4DB8-85C4-6400D594B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78D9D6EE-ED41-40B0-A128-38D110701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972FEDF2-6D0E-4095-9545-2440CE7F7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197CF4CE-586E-4228-9FB1-1BDCA1202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25" descr="arrow">
            <a:extLst>
              <a:ext uri="{FF2B5EF4-FFF2-40B4-BE49-F238E27FC236}">
                <a16:creationId xmlns:a16="http://schemas.microsoft.com/office/drawing/2014/main" id="{10A855B3-0294-4DD7-8CEE-C9970ACC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26">
            <a:extLst>
              <a:ext uri="{FF2B5EF4-FFF2-40B4-BE49-F238E27FC236}">
                <a16:creationId xmlns:a16="http://schemas.microsoft.com/office/drawing/2014/main" id="{334A657D-CC40-49AE-B302-09C229AFC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076CD834-62BC-4DAE-B832-76D6FF852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9DBACFFA-A444-4F7E-BA7B-0DD5B10C4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7694B9BD-F0A7-4D13-8339-91F8688AF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C93040AF-1EB8-4436-B281-68FC42C6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32" descr="60%">
            <a:extLst>
              <a:ext uri="{FF2B5EF4-FFF2-40B4-BE49-F238E27FC236}">
                <a16:creationId xmlns:a16="http://schemas.microsoft.com/office/drawing/2014/main" id="{AD5E537B-3564-4132-98BC-B83851CB4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 dirty="0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C75D3DC1-7300-4063-8236-7B42BB4CC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E3F587ED-8712-47BA-807C-DBD1DB393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4379B048-2F19-4C0F-B42F-B3D60CCEE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74DC19B6-A8F3-4C53-93B5-1B405583C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55BDEA97-EA3C-4EAE-B501-C277362F7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B8BFC8BE-345C-43D4-B71A-2F9F48048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CF4C6CA0-4A71-44FB-8287-9946EF429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40">
            <a:extLst>
              <a:ext uri="{FF2B5EF4-FFF2-40B4-BE49-F238E27FC236}">
                <a16:creationId xmlns:a16="http://schemas.microsoft.com/office/drawing/2014/main" id="{EDC39BA7-7EF1-4E7F-80C6-0C1418DAD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41" descr="60%">
            <a:extLst>
              <a:ext uri="{FF2B5EF4-FFF2-40B4-BE49-F238E27FC236}">
                <a16:creationId xmlns:a16="http://schemas.microsoft.com/office/drawing/2014/main" id="{F6B0A8AF-8293-4FDC-AA32-C59C991DF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AB1F2D18-1B65-4BA9-905E-71B3BDEA7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43">
            <a:extLst>
              <a:ext uri="{FF2B5EF4-FFF2-40B4-BE49-F238E27FC236}">
                <a16:creationId xmlns:a16="http://schemas.microsoft.com/office/drawing/2014/main" id="{3F5E3335-BB99-4113-AD5C-287D01653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76250"/>
            <a:ext cx="8651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리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73DF377E-8256-4801-915A-5D5D92A77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41" name="Text Box 45">
            <a:extLst>
              <a:ext uri="{FF2B5EF4-FFF2-40B4-BE49-F238E27FC236}">
                <a16:creationId xmlns:a16="http://schemas.microsoft.com/office/drawing/2014/main" id="{5264226C-F151-46D0-A135-E03859582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989138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  <a:endParaRPr lang="en-US" altLang="ko-KR" sz="5000" b="1"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91A8BC86-7533-4D81-991E-EC21326A9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pic>
        <p:nvPicPr>
          <p:cNvPr id="43" name="Picture 47" descr="085">
            <a:extLst>
              <a:ext uri="{FF2B5EF4-FFF2-40B4-BE49-F238E27FC236}">
                <a16:creationId xmlns:a16="http://schemas.microsoft.com/office/drawing/2014/main" id="{41877678-C0D0-4ADA-9FBD-ABD594D6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8" descr="085">
            <a:extLst>
              <a:ext uri="{FF2B5EF4-FFF2-40B4-BE49-F238E27FC236}">
                <a16:creationId xmlns:a16="http://schemas.microsoft.com/office/drawing/2014/main" id="{316D3974-D302-43D0-AECA-38BE483A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9" descr="085">
            <a:extLst>
              <a:ext uri="{FF2B5EF4-FFF2-40B4-BE49-F238E27FC236}">
                <a16:creationId xmlns:a16="http://schemas.microsoft.com/office/drawing/2014/main" id="{8845C431-8855-4B0B-851B-1E5FCA00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0" descr="085">
            <a:extLst>
              <a:ext uri="{FF2B5EF4-FFF2-40B4-BE49-F238E27FC236}">
                <a16:creationId xmlns:a16="http://schemas.microsoft.com/office/drawing/2014/main" id="{61DAE1A7-6B4A-49AC-9083-BD83E25E9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51">
            <a:extLst>
              <a:ext uri="{FF2B5EF4-FFF2-40B4-BE49-F238E27FC236}">
                <a16:creationId xmlns:a16="http://schemas.microsoft.com/office/drawing/2014/main" id="{25DD56F6-30BE-436B-891A-88436D64C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8" name="Text Box 121">
            <a:extLst>
              <a:ext uri="{FF2B5EF4-FFF2-40B4-BE49-F238E27FC236}">
                <a16:creationId xmlns:a16="http://schemas.microsoft.com/office/drawing/2014/main" id="{EA597DD6-FC72-42DB-B458-60C0E6562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9" name="Text Box 122">
            <a:extLst>
              <a:ext uri="{FF2B5EF4-FFF2-40B4-BE49-F238E27FC236}">
                <a16:creationId xmlns:a16="http://schemas.microsoft.com/office/drawing/2014/main" id="{B4674135-B7E3-4CD9-B3D2-B89DCDCFC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sp>
        <p:nvSpPr>
          <p:cNvPr id="50" name="Text Box 123" descr="넓은 상향 대각선">
            <a:extLst>
              <a:ext uri="{FF2B5EF4-FFF2-40B4-BE49-F238E27FC236}">
                <a16:creationId xmlns:a16="http://schemas.microsoft.com/office/drawing/2014/main" id="{A0BDE13E-9D0A-4385-9C48-F5972F86C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4790" y="2887663"/>
            <a:ext cx="700834" cy="461665"/>
          </a:xfrm>
          <a:prstGeom prst="rect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 dirty="0">
                <a:latin typeface="HY울릉도M" pitchFamily="18" charset="-127"/>
                <a:ea typeface="HY울릉도M" pitchFamily="18" charset="-127"/>
              </a:rPr>
              <a:t>S</a:t>
            </a:r>
            <a:r>
              <a:rPr lang="en-US" altLang="ko-KR" sz="2400" b="1" dirty="0">
                <a:solidFill>
                  <a:srgbClr val="C04000"/>
                </a:solidFill>
                <a:latin typeface="HY울릉도M" pitchFamily="18" charset="-127"/>
                <a:ea typeface="HY울릉도M" pitchFamily="18" charset="-127"/>
              </a:rPr>
              <a:t>I</a:t>
            </a:r>
            <a:r>
              <a:rPr lang="en-US" altLang="ko-KR" sz="2400" b="1" dirty="0">
                <a:latin typeface="HY울릉도M" pitchFamily="18" charset="-127"/>
                <a:ea typeface="HY울릉도M" pitchFamily="18" charset="-127"/>
              </a:rPr>
              <a:t>N</a:t>
            </a:r>
          </a:p>
        </p:txBody>
      </p:sp>
      <p:pic>
        <p:nvPicPr>
          <p:cNvPr id="51" name="Picture 124" descr="087">
            <a:extLst>
              <a:ext uri="{FF2B5EF4-FFF2-40B4-BE49-F238E27FC236}">
                <a16:creationId xmlns:a16="http://schemas.microsoft.com/office/drawing/2014/main" id="{6DE07101-CBA6-47A9-BDA3-769FB7E29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399">
            <a:off x="1146175" y="2997200"/>
            <a:ext cx="8318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129">
            <a:extLst>
              <a:ext uri="{FF2B5EF4-FFF2-40B4-BE49-F238E27FC236}">
                <a16:creationId xmlns:a16="http://schemas.microsoft.com/office/drawing/2014/main" id="{B822D268-3B73-4683-9E4F-394AEA7E4E42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53" name="Text Box 125">
              <a:extLst>
                <a:ext uri="{FF2B5EF4-FFF2-40B4-BE49-F238E27FC236}">
                  <a16:creationId xmlns:a16="http://schemas.microsoft.com/office/drawing/2014/main" id="{04530259-EB99-4401-A7D8-450A754A4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54" name="Text Box 126">
              <a:extLst>
                <a:ext uri="{FF2B5EF4-FFF2-40B4-BE49-F238E27FC236}">
                  <a16:creationId xmlns:a16="http://schemas.microsoft.com/office/drawing/2014/main" id="{F20B2A3D-992A-4D02-A96F-DA3D5FE33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55" name="Text Box 127">
              <a:extLst>
                <a:ext uri="{FF2B5EF4-FFF2-40B4-BE49-F238E27FC236}">
                  <a16:creationId xmlns:a16="http://schemas.microsoft.com/office/drawing/2014/main" id="{90557CC3-463C-4CEC-8E02-086E2E894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56" name="Text Box 128">
              <a:extLst>
                <a:ext uri="{FF2B5EF4-FFF2-40B4-BE49-F238E27FC236}">
                  <a16:creationId xmlns:a16="http://schemas.microsoft.com/office/drawing/2014/main" id="{A55765F7-1B30-4404-8A30-AE099B44D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grpSp>
        <p:nvGrpSpPr>
          <p:cNvPr id="57" name="Group 141">
            <a:extLst>
              <a:ext uri="{FF2B5EF4-FFF2-40B4-BE49-F238E27FC236}">
                <a16:creationId xmlns:a16="http://schemas.microsoft.com/office/drawing/2014/main" id="{2B97681D-612D-4467-9408-F18FA75B966E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58" name="AutoShape 135">
              <a:extLst>
                <a:ext uri="{FF2B5EF4-FFF2-40B4-BE49-F238E27FC236}">
                  <a16:creationId xmlns:a16="http://schemas.microsoft.com/office/drawing/2014/main" id="{A5DE188F-2B11-4BE3-8488-C1C2700A2C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59" name="Text Box 136">
              <a:extLst>
                <a:ext uri="{FF2B5EF4-FFF2-40B4-BE49-F238E27FC236}">
                  <a16:creationId xmlns:a16="http://schemas.microsoft.com/office/drawing/2014/main" id="{59548DEF-C377-4A5E-AA1C-909E15854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60" name="Text Box 137">
              <a:extLst>
                <a:ext uri="{FF2B5EF4-FFF2-40B4-BE49-F238E27FC236}">
                  <a16:creationId xmlns:a16="http://schemas.microsoft.com/office/drawing/2014/main" id="{35C63A4E-326A-4539-A831-B8D91F66C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61" name="Text Box 138">
              <a:extLst>
                <a:ext uri="{FF2B5EF4-FFF2-40B4-BE49-F238E27FC236}">
                  <a16:creationId xmlns:a16="http://schemas.microsoft.com/office/drawing/2014/main" id="{D3667D92-84F7-4A85-97A6-7D439F575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62" name="AutoShape 139">
              <a:extLst>
                <a:ext uri="{FF2B5EF4-FFF2-40B4-BE49-F238E27FC236}">
                  <a16:creationId xmlns:a16="http://schemas.microsoft.com/office/drawing/2014/main" id="{3FFF4712-6760-42FD-B242-ADD0DC78DD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3" name="Text Box 140">
              <a:extLst>
                <a:ext uri="{FF2B5EF4-FFF2-40B4-BE49-F238E27FC236}">
                  <a16:creationId xmlns:a16="http://schemas.microsoft.com/office/drawing/2014/main" id="{F7B231B4-2441-461E-9DED-CD04134C1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sp>
        <p:nvSpPr>
          <p:cNvPr id="64" name="Rectangle 120">
            <a:extLst>
              <a:ext uri="{FF2B5EF4-FFF2-40B4-BE49-F238E27FC236}">
                <a16:creationId xmlns:a16="http://schemas.microsoft.com/office/drawing/2014/main" id="{E328A357-FF6B-4A31-ABBB-68CBCFCC0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모든 사람이 </a:t>
            </a:r>
          </a:p>
          <a:p>
            <a:pPr algn="ctr" eaLnBrk="1" latinLnBrk="1" hangingPunct="1">
              <a:defRPr/>
            </a:pPr>
            <a:r>
              <a:rPr lang="ko-KR" altLang="en-US" b="1"/>
              <a:t>죄를 범하였으매 </a:t>
            </a:r>
          </a:p>
          <a:p>
            <a:pPr algn="ctr" eaLnBrk="1" latinLnBrk="1" hangingPunct="1">
              <a:defRPr/>
            </a:pPr>
            <a:r>
              <a:rPr lang="ko-KR" altLang="en-US" b="1"/>
              <a:t>하나님의 영광에</a:t>
            </a:r>
          </a:p>
          <a:p>
            <a:pPr algn="ctr" eaLnBrk="1" latinLnBrk="1" hangingPunct="1">
              <a:defRPr/>
            </a:pPr>
            <a:r>
              <a:rPr lang="ko-KR" altLang="en-US" b="1"/>
              <a:t>이르지 못하더니</a:t>
            </a:r>
            <a:endParaRPr lang="ko-KR" altLang="en-US" b="1">
              <a:latin typeface="HY울릉도M" pitchFamily="18" charset="-127"/>
              <a:ea typeface="HY울릉도M" pitchFamily="18" charset="-127"/>
            </a:endParaRPr>
          </a:p>
          <a:p>
            <a:pPr algn="ctr" eaLnBrk="1" latinLnBrk="1" hangingPunct="1">
              <a:lnSpc>
                <a:spcPct val="130000"/>
              </a:lnSpc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롬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3:23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sp>
        <p:nvSpPr>
          <p:cNvPr id="65" name="Text Box 142">
            <a:extLst>
              <a:ext uri="{FF2B5EF4-FFF2-40B4-BE49-F238E27FC236}">
                <a16:creationId xmlns:a16="http://schemas.microsoft.com/office/drawing/2014/main" id="{0FD7CDF9-D42E-460D-BED9-28133ADAB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972175"/>
            <a:ext cx="2324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영생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천국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pic>
        <p:nvPicPr>
          <p:cNvPr id="66" name="그림 9">
            <a:extLst>
              <a:ext uri="{FF2B5EF4-FFF2-40B4-BE49-F238E27FC236}">
                <a16:creationId xmlns:a16="http://schemas.microsoft.com/office/drawing/2014/main" id="{892F02D3-1F72-459E-A6B7-46B58BBC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4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ED4A70-D1F8-4080-87DD-59C8CE0918B3}"/>
              </a:ext>
            </a:extLst>
          </p:cNvPr>
          <p:cNvGrpSpPr>
            <a:grpSpLocks/>
          </p:cNvGrpSpPr>
          <p:nvPr/>
        </p:nvGrpSpPr>
        <p:grpSpPr bwMode="auto">
          <a:xfrm>
            <a:off x="-34925" y="0"/>
            <a:ext cx="9183688" cy="6858000"/>
            <a:chOff x="-23" y="0"/>
            <a:chExt cx="5785" cy="4320"/>
          </a:xfrm>
        </p:grpSpPr>
        <p:pic>
          <p:nvPicPr>
            <p:cNvPr id="3" name="Picture 3" descr="1031">
              <a:extLst>
                <a:ext uri="{FF2B5EF4-FFF2-40B4-BE49-F238E27FC236}">
                  <a16:creationId xmlns:a16="http://schemas.microsoft.com/office/drawing/2014/main" id="{B8C803AE-8979-42AA-975D-C25A65237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" y="0"/>
              <a:ext cx="5785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BD222F6-E5DE-45F9-B953-E83012320E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" y="981"/>
              <a:ext cx="2944" cy="408"/>
              <a:chOff x="435" y="981"/>
              <a:chExt cx="2944" cy="408"/>
            </a:xfrm>
          </p:grpSpPr>
          <p:sp>
            <p:nvSpPr>
              <p:cNvPr id="5" name="Text Box 5">
                <a:extLst>
                  <a:ext uri="{FF2B5EF4-FFF2-40B4-BE49-F238E27FC236}">
                    <a16:creationId xmlns:a16="http://schemas.microsoft.com/office/drawing/2014/main" id="{A6B250EF-2C30-4097-BB67-A3D6052E6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" y="981"/>
                <a:ext cx="2930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700" b="1">
                    <a:latin typeface="A082울릉도M" pitchFamily="2" charset="-127"/>
                    <a:ea typeface="A082울릉도M" pitchFamily="2" charset="-127"/>
                  </a:rPr>
                  <a:t>하나님을 버린 것</a:t>
                </a:r>
              </a:p>
            </p:txBody>
          </p:sp>
          <p:sp>
            <p:nvSpPr>
              <p:cNvPr id="6" name="Text Box 6">
                <a:extLst>
                  <a:ext uri="{FF2B5EF4-FFF2-40B4-BE49-F238E27FC236}">
                    <a16:creationId xmlns:a16="http://schemas.microsoft.com/office/drawing/2014/main" id="{07F877BC-4CEB-45ED-90E1-D3881A897C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" y="1158"/>
                <a:ext cx="29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700" b="1">
                    <a:latin typeface="A082울릉도M" pitchFamily="2" charset="-127"/>
                    <a:ea typeface="A082울릉도M" pitchFamily="2" charset="-127"/>
                  </a:rPr>
                  <a:t>&gt; </a:t>
                </a:r>
                <a:r>
                  <a:rPr lang="ko-KR" altLang="en-US" sz="1800" b="1">
                    <a:latin typeface="HY울릉도M" pitchFamily="18" charset="-127"/>
                    <a:ea typeface="HY울릉도M" pitchFamily="18" charset="-127"/>
                  </a:rPr>
                  <a:t>웅덩이를 판 것</a:t>
                </a:r>
              </a:p>
            </p:txBody>
          </p:sp>
        </p:grpSp>
      </p:grpSp>
      <p:sp>
        <p:nvSpPr>
          <p:cNvPr id="7" name="Text Box 10">
            <a:extLst>
              <a:ext uri="{FF2B5EF4-FFF2-40B4-BE49-F238E27FC236}">
                <a16:creationId xmlns:a16="http://schemas.microsoft.com/office/drawing/2014/main" id="{9D973417-8D91-45B4-9F53-E6A709183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1952625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127E5AC6-8A85-4C84-9332-19A356A37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989138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하나님은 영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F349BDE4-4336-4FFD-ABF6-EF0B37A3A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00" y="2349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1:1)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8771ACCE-C0CD-4876-B87B-2742D5887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765175"/>
            <a:ext cx="134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영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(Spirit)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3054D8A3-2B6C-43DB-9CF7-3250B542A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61CE9A64-266A-4F6A-A409-E249E41C6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90500"/>
            <a:ext cx="1201737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4:24)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1D376C3C-D834-41BE-B158-5D779D31D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49500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천지 창조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EDD840E8-FD32-4E34-9AE7-A8F71F98F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671763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1:27)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DEC9E6AA-12E3-4F59-92E0-FE2685DE1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701925"/>
            <a:ext cx="1154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인간 창조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1F134535-85AD-4482-8DFC-CBD6D60F9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971800"/>
            <a:ext cx="263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Image of God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E6D4FD03-571A-45CB-96F3-4809DE46F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49625"/>
            <a:ext cx="240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지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정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,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의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): 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인격체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F54F546A-8253-463B-862F-520A64FD3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638550"/>
            <a:ext cx="2760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&gt; (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창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2:7): </a:t>
            </a: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Living Soul</a:t>
            </a:r>
            <a:r>
              <a:rPr lang="en-US" altLang="ko-KR" sz="1800" b="1">
                <a:ea typeface="A082울릉도M" pitchFamily="2" charset="-127"/>
              </a:rPr>
              <a:t>”</a:t>
            </a:r>
            <a:endParaRPr lang="en-US" altLang="ko-KR" sz="1800" b="1"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D8586EF4-3C87-408C-96B5-389A7C4B6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3" y="3968750"/>
            <a:ext cx="1336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요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10:10)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9154C1B1-168B-4297-A188-7230A43A3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933825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교제</a:t>
            </a:r>
            <a:endParaRPr lang="ko-KR" altLang="en-US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325F9D7B-5190-4E51-A671-393E84C99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113" y="4357688"/>
            <a:ext cx="1509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생명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영생</a:t>
            </a: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)</a:t>
            </a:r>
            <a:endParaRPr lang="en-US" altLang="ko-KR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pic>
        <p:nvPicPr>
          <p:cNvPr id="22" name="Picture 25" descr="arrow">
            <a:extLst>
              <a:ext uri="{FF2B5EF4-FFF2-40B4-BE49-F238E27FC236}">
                <a16:creationId xmlns:a16="http://schemas.microsoft.com/office/drawing/2014/main" id="{874E1416-01CA-42FA-81EB-3D38B8E4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273">
            <a:off x="7531100" y="4384675"/>
            <a:ext cx="673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26">
            <a:extLst>
              <a:ext uri="{FF2B5EF4-FFF2-40B4-BE49-F238E27FC236}">
                <a16:creationId xmlns:a16="http://schemas.microsoft.com/office/drawing/2014/main" id="{963B1FBB-B677-48B3-88AD-8B8A32F19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0" y="4445000"/>
            <a:ext cx="1301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200">
                <a:solidFill>
                  <a:srgbClr val="000099"/>
                </a:solidFill>
                <a:ea typeface="(한)문화방송" pitchFamily="18" charset="-127"/>
              </a:rPr>
              <a:t>“</a:t>
            </a:r>
            <a:r>
              <a:rPr lang="ko-KR" altLang="en-US" sz="2200">
                <a:solidFill>
                  <a:srgbClr val="000099"/>
                </a:solidFill>
                <a:latin typeface="(한)문화방송" pitchFamily="18" charset="-127"/>
                <a:ea typeface="(한)문화방송" pitchFamily="18" charset="-127"/>
              </a:rPr>
              <a:t>걸작품</a:t>
            </a:r>
            <a:r>
              <a:rPr lang="ko-KR" altLang="en-US" sz="2200">
                <a:solidFill>
                  <a:srgbClr val="000099"/>
                </a:solidFill>
                <a:ea typeface="(한)문화방송" pitchFamily="18" charset="-127"/>
              </a:rPr>
              <a:t>”</a:t>
            </a:r>
            <a:endParaRPr lang="ko-KR" altLang="en-US" sz="2200">
              <a:solidFill>
                <a:srgbClr val="000099"/>
              </a:solidFill>
              <a:latin typeface="(한)문화방송" pitchFamily="18" charset="-127"/>
              <a:ea typeface="(한)문화방송" pitchFamily="18" charset="-127"/>
            </a:endParaRP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700BE409-1D5A-4814-8DC6-DCA2BC4AF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4646613"/>
            <a:ext cx="1422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&gt; </a:t>
            </a:r>
            <a:r>
              <a:rPr lang="ko-KR" altLang="en-US" sz="18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풍성한 삶</a:t>
            </a:r>
            <a:endParaRPr lang="ko-KR" altLang="en-US" sz="2000" b="1">
              <a:solidFill>
                <a:schemeClr val="accent2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C46C78AC-9200-4026-8E76-3CADE8EAD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5863"/>
            <a:ext cx="101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창조주 </a:t>
            </a: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F3470662-507A-410F-A1D7-E03A85DC9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5597525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latin typeface="HY울릉도M" pitchFamily="18" charset="-127"/>
                <a:ea typeface="HY울릉도M" pitchFamily="18" charset="-127"/>
              </a:rPr>
              <a:t>피조물</a:t>
            </a: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D879E3A4-077B-43A5-9C08-3300391F3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050" y="5480050"/>
            <a:ext cx="93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chemeClr val="accent2"/>
                </a:solidFill>
                <a:latin typeface="A082울릉도M" pitchFamily="2" charset="-127"/>
                <a:ea typeface="A082울릉도M" pitchFamily="2" charset="-127"/>
              </a:rPr>
              <a:t>선</a:t>
            </a:r>
            <a:r>
              <a:rPr lang="ko-KR" altLang="en-US" sz="2000" b="1">
                <a:solidFill>
                  <a:srgbClr val="FF0000"/>
                </a:solidFill>
                <a:latin typeface="A082울릉도M" pitchFamily="2" charset="-127"/>
                <a:ea typeface="A082울릉도M" pitchFamily="2" charset="-127"/>
              </a:rPr>
              <a:t>악</a:t>
            </a:r>
            <a:r>
              <a:rPr lang="ko-KR" altLang="en-US" sz="2000" b="1">
                <a:latin typeface="A082울릉도M" pitchFamily="2" charset="-127"/>
                <a:ea typeface="A082울릉도M" pitchFamily="2" charset="-127"/>
              </a:rPr>
              <a:t>과</a:t>
            </a:r>
          </a:p>
        </p:txBody>
      </p:sp>
      <p:sp>
        <p:nvSpPr>
          <p:cNvPr id="28" name="AutoShape 32" descr="60%">
            <a:extLst>
              <a:ext uri="{FF2B5EF4-FFF2-40B4-BE49-F238E27FC236}">
                <a16:creationId xmlns:a16="http://schemas.microsoft.com/office/drawing/2014/main" id="{C4822181-0DFE-425C-A2B7-2A5759E08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15" y="3997603"/>
            <a:ext cx="965121" cy="369332"/>
          </a:xfrm>
          <a:prstGeom prst="rightArrowCallout">
            <a:avLst>
              <a:gd name="adj1" fmla="val 25000"/>
              <a:gd name="adj2" fmla="val 25000"/>
              <a:gd name="adj3" fmla="val 39250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 dirty="0">
                <a:latin typeface="A082울릉도M" pitchFamily="2" charset="-127"/>
                <a:ea typeface="A082울릉도M" pitchFamily="2" charset="-127"/>
              </a:rPr>
              <a:t>목적</a:t>
            </a: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372983B7-6D14-4D3C-A964-900EDE866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인  간</a:t>
            </a:r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56447B25-AD89-459D-A0EA-7B013CCF1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65175"/>
            <a:ext cx="2212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ea typeface="A082울릉도M" pitchFamily="2" charset="-127"/>
              </a:rPr>
              <a:t>“</a:t>
            </a: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생령</a:t>
            </a:r>
            <a:r>
              <a:rPr lang="ko-KR" altLang="en-US" sz="1800" b="1">
                <a:ea typeface="A082울릉도M" pitchFamily="2" charset="-127"/>
              </a:rPr>
              <a:t>”</a:t>
            </a:r>
            <a:r>
              <a:rPr lang="en-US" altLang="ko-KR" sz="1800" b="1">
                <a:latin typeface="A082울릉도M" pitchFamily="2" charset="-127"/>
                <a:ea typeface="A082울릉도M" pitchFamily="2" charset="-127"/>
              </a:rPr>
              <a:t>(Living Soul)</a:t>
            </a: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C7E4C8E7-5AD4-492E-BF04-918503F45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275" y="190500"/>
            <a:ext cx="104457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>
                <a:solidFill>
                  <a:schemeClr val="bg1"/>
                </a:solidFill>
                <a:latin typeface="(환)제목라운드(중간)체" pitchFamily="18" charset="-127"/>
                <a:ea typeface="(환)제목라운드(중간)체" pitchFamily="18" charset="-127"/>
              </a:rPr>
              <a:t>2:7)</a:t>
            </a: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F31DA927-03F8-4DA9-8DAA-A183FC63F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1231900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렘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2:13)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5E36763F-605C-42B7-98AA-5172961E4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1262063"/>
            <a:ext cx="175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두 가지 악 행함</a:t>
            </a: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875CA8F-30E9-4EB6-8874-15D868C8D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425" y="2095500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3:6)</a:t>
            </a: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D8A705FA-8F74-47C7-B193-5DD8A36BF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2125663"/>
            <a:ext cx="1601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선악과를 먹음</a:t>
            </a:r>
          </a:p>
        </p:txBody>
      </p:sp>
      <p:sp>
        <p:nvSpPr>
          <p:cNvPr id="36" name="Text Box 40">
            <a:extLst>
              <a:ext uri="{FF2B5EF4-FFF2-40B4-BE49-F238E27FC236}">
                <a16:creationId xmlns:a16="http://schemas.microsoft.com/office/drawing/2014/main" id="{9255AAE3-D2DA-41E3-9526-35E7ED913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363" y="23844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</a:p>
        </p:txBody>
      </p:sp>
      <p:sp>
        <p:nvSpPr>
          <p:cNvPr id="37" name="AutoShape 41" descr="60%">
            <a:extLst>
              <a:ext uri="{FF2B5EF4-FFF2-40B4-BE49-F238E27FC236}">
                <a16:creationId xmlns:a16="http://schemas.microsoft.com/office/drawing/2014/main" id="{38EA4F37-554B-43D7-AC5E-81EE8C090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414588"/>
            <a:ext cx="855662" cy="366712"/>
          </a:xfrm>
          <a:prstGeom prst="rightArrowCallout">
            <a:avLst>
              <a:gd name="adj1" fmla="val 25000"/>
              <a:gd name="adj2" fmla="val 25000"/>
              <a:gd name="adj3" fmla="val 38889"/>
              <a:gd name="adj4" fmla="val 66667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dist="45791" dir="2021404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>
                <a:latin typeface="A082울릉도M" pitchFamily="2" charset="-127"/>
                <a:ea typeface="A082울릉도M" pitchFamily="2" charset="-127"/>
              </a:rPr>
              <a:t>분리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78F38545-E3D9-4319-846B-6566B8B58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2349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Gap</a:t>
            </a:r>
            <a:endParaRPr lang="en-US" altLang="ko-KR" sz="1800" b="1">
              <a:solidFill>
                <a:srgbClr val="FF3300"/>
              </a:solidFill>
              <a:latin typeface="A082울릉도M" pitchFamily="2" charset="-127"/>
              <a:ea typeface="A082울릉도M" pitchFamily="2" charset="-127"/>
            </a:endParaRPr>
          </a:p>
        </p:txBody>
      </p:sp>
      <p:sp>
        <p:nvSpPr>
          <p:cNvPr id="39" name="Text Box 43">
            <a:extLst>
              <a:ext uri="{FF2B5EF4-FFF2-40B4-BE49-F238E27FC236}">
                <a16:creationId xmlns:a16="http://schemas.microsoft.com/office/drawing/2014/main" id="{7491C047-C0FE-499C-B31B-0A2641CDE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76250"/>
            <a:ext cx="86518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5000" b="1">
                <a:solidFill>
                  <a:srgbClr val="CC0000"/>
                </a:solidFill>
                <a:latin typeface="HY백송B" pitchFamily="18" charset="-127"/>
                <a:ea typeface="HY백송B" pitchFamily="18" charset="-127"/>
              </a:rPr>
              <a:t>리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4AB2212F-932F-484F-B0C2-DD41B4B78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4450"/>
            <a:ext cx="1517650" cy="6254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하나님</a:t>
            </a:r>
          </a:p>
        </p:txBody>
      </p:sp>
      <p:sp>
        <p:nvSpPr>
          <p:cNvPr id="41" name="Text Box 45">
            <a:extLst>
              <a:ext uri="{FF2B5EF4-FFF2-40B4-BE49-F238E27FC236}">
                <a16:creationId xmlns:a16="http://schemas.microsoft.com/office/drawing/2014/main" id="{3FBC54A9-36A1-4197-91E6-7B69B7EE1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989138"/>
            <a:ext cx="1182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59:2)</a:t>
            </a:r>
            <a:endParaRPr lang="en-US" altLang="ko-KR" sz="5000" b="1">
              <a:latin typeface="HY백송B" pitchFamily="18" charset="-127"/>
              <a:ea typeface="HY백송B" pitchFamily="18" charset="-127"/>
            </a:endParaRP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366BF009-14ED-43D6-AE39-B277B03B9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00" y="2141538"/>
            <a:ext cx="8191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5000">
                <a:latin typeface="HY견고딕" panose="02030600000101010101" pitchFamily="18" charset="-127"/>
                <a:ea typeface="HY견고딕" panose="02030600000101010101" pitchFamily="18" charset="-127"/>
              </a:rPr>
              <a:t>罪</a:t>
            </a:r>
          </a:p>
        </p:txBody>
      </p:sp>
      <p:pic>
        <p:nvPicPr>
          <p:cNvPr id="43" name="Picture 47" descr="085">
            <a:extLst>
              <a:ext uri="{FF2B5EF4-FFF2-40B4-BE49-F238E27FC236}">
                <a16:creationId xmlns:a16="http://schemas.microsoft.com/office/drawing/2014/main" id="{D0DECF95-63E8-4786-894E-A71F1843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316913" y="52085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8" descr="085">
            <a:extLst>
              <a:ext uri="{FF2B5EF4-FFF2-40B4-BE49-F238E27FC236}">
                <a16:creationId xmlns:a16="http://schemas.microsoft.com/office/drawing/2014/main" id="{2C273D06-90F2-485E-8BD9-71EED3A7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8604250" y="5084763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9" descr="085">
            <a:extLst>
              <a:ext uri="{FF2B5EF4-FFF2-40B4-BE49-F238E27FC236}">
                <a16:creationId xmlns:a16="http://schemas.microsoft.com/office/drawing/2014/main" id="{ECD111AD-8D25-46BF-9444-D1FE64CA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6804025" y="5734050"/>
            <a:ext cx="5937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0" descr="085">
            <a:extLst>
              <a:ext uri="{FF2B5EF4-FFF2-40B4-BE49-F238E27FC236}">
                <a16:creationId xmlns:a16="http://schemas.microsoft.com/office/drawing/2014/main" id="{A13F0C77-CAF2-4C41-8653-CD568EBE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522">
            <a:off x="7091363" y="5640388"/>
            <a:ext cx="593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51">
            <a:extLst>
              <a:ext uri="{FF2B5EF4-FFF2-40B4-BE49-F238E27FC236}">
                <a16:creationId xmlns:a16="http://schemas.microsoft.com/office/drawing/2014/main" id="{CAF081A1-2C82-483E-861B-F8A016B9B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5229225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창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2:17)</a:t>
            </a:r>
          </a:p>
        </p:txBody>
      </p:sp>
      <p:sp>
        <p:nvSpPr>
          <p:cNvPr id="48" name="Text Box 53">
            <a:extLst>
              <a:ext uri="{FF2B5EF4-FFF2-40B4-BE49-F238E27FC236}">
                <a16:creationId xmlns:a16="http://schemas.microsoft.com/office/drawing/2014/main" id="{50294572-C47D-4DE9-80DE-0A1E0902D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6717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3:23)</a:t>
            </a:r>
          </a:p>
        </p:txBody>
      </p:sp>
      <p:sp>
        <p:nvSpPr>
          <p:cNvPr id="49" name="Text Box 54">
            <a:extLst>
              <a:ext uri="{FF2B5EF4-FFF2-40B4-BE49-F238E27FC236}">
                <a16:creationId xmlns:a16="http://schemas.microsoft.com/office/drawing/2014/main" id="{93762B01-DD36-461D-9A18-C43B8815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63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죄인</a:t>
            </a:r>
          </a:p>
        </p:txBody>
      </p:sp>
      <p:sp>
        <p:nvSpPr>
          <p:cNvPr id="50" name="Text Box 55" descr="넓은 상향 대각선">
            <a:extLst>
              <a:ext uri="{FF2B5EF4-FFF2-40B4-BE49-F238E27FC236}">
                <a16:creationId xmlns:a16="http://schemas.microsoft.com/office/drawing/2014/main" id="{B8395F71-04D7-47F2-ACEE-48AB426A7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4790" y="2887663"/>
            <a:ext cx="700834" cy="461665"/>
          </a:xfrm>
          <a:prstGeom prst="rect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latin typeface="HY울릉도M" pitchFamily="18" charset="-127"/>
                <a:ea typeface="HY울릉도M" pitchFamily="18" charset="-127"/>
              </a:rPr>
              <a:t>S</a:t>
            </a:r>
            <a:r>
              <a:rPr lang="en-US" altLang="ko-KR" sz="2400" b="1">
                <a:solidFill>
                  <a:srgbClr val="C04000"/>
                </a:solidFill>
                <a:latin typeface="HY울릉도M" pitchFamily="18" charset="-127"/>
                <a:ea typeface="HY울릉도M" pitchFamily="18" charset="-127"/>
              </a:rPr>
              <a:t>I</a:t>
            </a:r>
            <a:r>
              <a:rPr lang="en-US" altLang="ko-KR" sz="2400" b="1">
                <a:latin typeface="HY울릉도M" pitchFamily="18" charset="-127"/>
                <a:ea typeface="HY울릉도M" pitchFamily="18" charset="-127"/>
              </a:rPr>
              <a:t>N</a:t>
            </a:r>
          </a:p>
        </p:txBody>
      </p:sp>
      <p:pic>
        <p:nvPicPr>
          <p:cNvPr id="51" name="Picture 56" descr="087">
            <a:extLst>
              <a:ext uri="{FF2B5EF4-FFF2-40B4-BE49-F238E27FC236}">
                <a16:creationId xmlns:a16="http://schemas.microsoft.com/office/drawing/2014/main" id="{F1E7159C-F4D7-499F-A5BA-5458085F5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399">
            <a:off x="1146175" y="2997200"/>
            <a:ext cx="8318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 Box 57">
            <a:extLst>
              <a:ext uri="{FF2B5EF4-FFF2-40B4-BE49-F238E27FC236}">
                <a16:creationId xmlns:a16="http://schemas.microsoft.com/office/drawing/2014/main" id="{15729FA9-FFD0-43A0-AD6D-06183F8E7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6038" y="3308350"/>
            <a:ext cx="1377951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막</a:t>
            </a: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7:21~23)</a:t>
            </a:r>
          </a:p>
        </p:txBody>
      </p:sp>
      <p:sp>
        <p:nvSpPr>
          <p:cNvPr id="53" name="Text Box 58">
            <a:extLst>
              <a:ext uri="{FF2B5EF4-FFF2-40B4-BE49-F238E27FC236}">
                <a16:creationId xmlns:a16="http://schemas.microsoft.com/office/drawing/2014/main" id="{9447968A-8187-4DC4-B7EA-5DC0CF927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08350"/>
            <a:ext cx="1422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&gt;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내면의 악함</a:t>
            </a:r>
          </a:p>
        </p:txBody>
      </p:sp>
      <p:sp>
        <p:nvSpPr>
          <p:cNvPr id="54" name="Text Box 59">
            <a:extLst>
              <a:ext uri="{FF2B5EF4-FFF2-40B4-BE49-F238E27FC236}">
                <a16:creationId xmlns:a16="http://schemas.microsoft.com/office/drawing/2014/main" id="{B799586A-09F9-4FFC-95D7-22E694E39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3597275"/>
            <a:ext cx="971551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약</a:t>
            </a: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4:17)</a:t>
            </a:r>
          </a:p>
        </p:txBody>
      </p:sp>
      <p:sp>
        <p:nvSpPr>
          <p:cNvPr id="55" name="Text Box 60">
            <a:extLst>
              <a:ext uri="{FF2B5EF4-FFF2-40B4-BE49-F238E27FC236}">
                <a16:creationId xmlns:a16="http://schemas.microsoft.com/office/drawing/2014/main" id="{BAAD9C6E-F164-485B-A127-85536F9E3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597275"/>
            <a:ext cx="1349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&gt;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선을 행치</a:t>
            </a: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X</a:t>
            </a:r>
          </a:p>
        </p:txBody>
      </p:sp>
      <p:sp>
        <p:nvSpPr>
          <p:cNvPr id="56" name="Text Box 61">
            <a:extLst>
              <a:ext uri="{FF2B5EF4-FFF2-40B4-BE49-F238E27FC236}">
                <a16:creationId xmlns:a16="http://schemas.microsoft.com/office/drawing/2014/main" id="{5A7A5BB2-AEEF-4159-8DD5-94448C438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3884613"/>
            <a:ext cx="1046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요일</a:t>
            </a: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3:4)</a:t>
            </a:r>
          </a:p>
        </p:txBody>
      </p:sp>
      <p:sp>
        <p:nvSpPr>
          <p:cNvPr id="57" name="Text Box 62">
            <a:extLst>
              <a:ext uri="{FF2B5EF4-FFF2-40B4-BE49-F238E27FC236}">
                <a16:creationId xmlns:a16="http://schemas.microsoft.com/office/drawing/2014/main" id="{06DB17FB-738F-441C-8732-52A1A7AE5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884613"/>
            <a:ext cx="1127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&gt;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죄</a:t>
            </a: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=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불법</a:t>
            </a:r>
          </a:p>
        </p:txBody>
      </p:sp>
      <p:sp>
        <p:nvSpPr>
          <p:cNvPr id="58" name="Text Box 63">
            <a:extLst>
              <a:ext uri="{FF2B5EF4-FFF2-40B4-BE49-F238E27FC236}">
                <a16:creationId xmlns:a16="http://schemas.microsoft.com/office/drawing/2014/main" id="{F735B113-E6E0-4167-B32C-8A009A1EF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4149725"/>
            <a:ext cx="971551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(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요</a:t>
            </a: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16:9)</a:t>
            </a:r>
          </a:p>
        </p:txBody>
      </p:sp>
      <p:sp>
        <p:nvSpPr>
          <p:cNvPr id="59" name="Text Box 64">
            <a:extLst>
              <a:ext uri="{FF2B5EF4-FFF2-40B4-BE49-F238E27FC236}">
                <a16:creationId xmlns:a16="http://schemas.microsoft.com/office/drawing/2014/main" id="{23AF2874-FA49-4AA3-9FE6-721928BFA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149725"/>
            <a:ext cx="1174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&gt;JX </a:t>
            </a: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믿지</a:t>
            </a:r>
            <a:r>
              <a:rPr lang="en-US" altLang="ko-KR" sz="1600" b="1">
                <a:latin typeface="A082울릉도M" pitchFamily="2" charset="-127"/>
                <a:ea typeface="A082울릉도M" pitchFamily="2" charset="-127"/>
              </a:rPr>
              <a:t>X</a:t>
            </a:r>
          </a:p>
        </p:txBody>
      </p:sp>
      <p:sp>
        <p:nvSpPr>
          <p:cNvPr id="60" name="Text Box 65">
            <a:extLst>
              <a:ext uri="{FF2B5EF4-FFF2-40B4-BE49-F238E27FC236}">
                <a16:creationId xmlns:a16="http://schemas.microsoft.com/office/drawing/2014/main" id="{520450A7-FD59-4437-8C5A-B80E7CC53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437063"/>
            <a:ext cx="1182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2000" b="1">
                <a:latin typeface="(환)제목라운드(중간)체" pitchFamily="18" charset="-127"/>
                <a:ea typeface="(환)제목라운드(중간)체" pitchFamily="18" charset="-127"/>
              </a:rPr>
              <a:t>롬</a:t>
            </a:r>
            <a:r>
              <a:rPr lang="en-US" altLang="ko-KR" sz="2000" b="1">
                <a:latin typeface="(환)제목라운드(중간)체" pitchFamily="18" charset="-127"/>
                <a:ea typeface="(환)제목라운드(중간)체" pitchFamily="18" charset="-127"/>
              </a:rPr>
              <a:t>6:23)</a:t>
            </a:r>
          </a:p>
        </p:txBody>
      </p:sp>
      <p:sp>
        <p:nvSpPr>
          <p:cNvPr id="61" name="Text Box 66">
            <a:extLst>
              <a:ext uri="{FF2B5EF4-FFF2-40B4-BE49-F238E27FC236}">
                <a16:creationId xmlns:a16="http://schemas.microsoft.com/office/drawing/2014/main" id="{480AB19D-3672-4F43-A323-8F2D93C6D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437063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4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rPr>
              <a:t>사망</a:t>
            </a:r>
          </a:p>
        </p:txBody>
      </p:sp>
      <p:sp>
        <p:nvSpPr>
          <p:cNvPr id="62" name="AutoShape 67">
            <a:extLst>
              <a:ext uri="{FF2B5EF4-FFF2-40B4-BE49-F238E27FC236}">
                <a16:creationId xmlns:a16="http://schemas.microsoft.com/office/drawing/2014/main" id="{A74A2928-A525-4329-81A9-11792B0080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619250" y="4437063"/>
            <a:ext cx="1081088" cy="1008062"/>
          </a:xfrm>
          <a:prstGeom prst="wedgeRoundRectCallout">
            <a:avLst>
              <a:gd name="adj1" fmla="val -71736"/>
              <a:gd name="adj2" fmla="val -1815"/>
              <a:gd name="adj3" fmla="val 16667"/>
            </a:avLst>
          </a:prstGeom>
          <a:gradFill rotWithShape="0">
            <a:gsLst>
              <a:gs pos="0">
                <a:srgbClr val="D9E9FF">
                  <a:alpha val="27000"/>
                </a:srgbClr>
              </a:gs>
              <a:gs pos="50000">
                <a:schemeClr val="bg1">
                  <a:alpha val="25000"/>
                </a:schemeClr>
              </a:gs>
              <a:gs pos="100000">
                <a:srgbClr val="D9E9FF">
                  <a:alpha val="27000"/>
                </a:srgbClr>
              </a:gs>
            </a:gsLst>
            <a:lin ang="5400000" scaled="1"/>
          </a:gradFill>
          <a:ln w="19050" algn="ctr">
            <a:pattFill prst="pct90">
              <a:fgClr>
                <a:srgbClr val="00008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</p:spPr>
        <p:txBody>
          <a:bodyPr rot="10800000" anchor="ctr"/>
          <a:lstStyle/>
          <a:p>
            <a:pPr algn="ctr" eaLnBrk="1" latinLnBrk="1" hangingPunct="1">
              <a:defRPr/>
            </a:pPr>
            <a:endParaRPr lang="ko-KR" altLang="ko-KR" b="1"/>
          </a:p>
        </p:txBody>
      </p:sp>
      <p:sp>
        <p:nvSpPr>
          <p:cNvPr id="63" name="Text Box 68">
            <a:extLst>
              <a:ext uri="{FF2B5EF4-FFF2-40B4-BE49-F238E27FC236}">
                <a16:creationId xmlns:a16="http://schemas.microsoft.com/office/drawing/2014/main" id="{7EF2E96F-57C8-404B-B457-A228D03D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508500"/>
            <a:ext cx="1184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영적인사망</a:t>
            </a:r>
          </a:p>
        </p:txBody>
      </p:sp>
      <p:sp>
        <p:nvSpPr>
          <p:cNvPr id="64" name="Text Box 69">
            <a:extLst>
              <a:ext uri="{FF2B5EF4-FFF2-40B4-BE49-F238E27FC236}">
                <a16:creationId xmlns:a16="http://schemas.microsoft.com/office/drawing/2014/main" id="{F9FCDDC9-DB65-44DE-8947-01AD95F96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4656" y="5084763"/>
            <a:ext cx="12105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 dirty="0">
                <a:latin typeface="A082울릉도M" pitchFamily="2" charset="-127"/>
                <a:ea typeface="A082울릉도M" pitchFamily="2" charset="-127"/>
              </a:rPr>
              <a:t>영원한사망</a:t>
            </a:r>
          </a:p>
        </p:txBody>
      </p:sp>
      <p:sp>
        <p:nvSpPr>
          <p:cNvPr id="65" name="Text Box 70">
            <a:extLst>
              <a:ext uri="{FF2B5EF4-FFF2-40B4-BE49-F238E27FC236}">
                <a16:creationId xmlns:a16="http://schemas.microsoft.com/office/drawing/2014/main" id="{C65FBD98-5B48-4847-9F69-80E760F08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797425"/>
            <a:ext cx="1184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1">
                <a:latin typeface="A082울릉도M" pitchFamily="2" charset="-127"/>
                <a:ea typeface="A082울릉도M" pitchFamily="2" charset="-127"/>
              </a:rPr>
              <a:t>육적인사망</a:t>
            </a:r>
          </a:p>
        </p:txBody>
      </p:sp>
      <p:grpSp>
        <p:nvGrpSpPr>
          <p:cNvPr id="66" name="Group 76">
            <a:extLst>
              <a:ext uri="{FF2B5EF4-FFF2-40B4-BE49-F238E27FC236}">
                <a16:creationId xmlns:a16="http://schemas.microsoft.com/office/drawing/2014/main" id="{AA1C6195-9670-494E-A7E6-B0FB5D21FCCC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0"/>
            <a:ext cx="5092700" cy="1268413"/>
            <a:chOff x="1135" y="0"/>
            <a:chExt cx="3208" cy="799"/>
          </a:xfrm>
        </p:grpSpPr>
        <p:sp>
          <p:nvSpPr>
            <p:cNvPr id="67" name="Text Box 77">
              <a:extLst>
                <a:ext uri="{FF2B5EF4-FFF2-40B4-BE49-F238E27FC236}">
                  <a16:creationId xmlns:a16="http://schemas.microsoft.com/office/drawing/2014/main" id="{977B3A0B-95D7-4A3C-BCA9-22CFF2FCE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0"/>
              <a:ext cx="3096" cy="25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요</a:t>
              </a:r>
              <a:r>
                <a:rPr lang="en-US" altLang="ko-KR" sz="2000">
                  <a:solidFill>
                    <a:schemeClr val="bg1"/>
                  </a:solidFill>
                  <a:latin typeface="(환)제목라운드(중간)체" pitchFamily="18" charset="-127"/>
                  <a:ea typeface="(환)제목라운드(중간)체" pitchFamily="18" charset="-127"/>
                </a:rPr>
                <a:t>10                            :10)</a:t>
              </a:r>
            </a:p>
          </p:txBody>
        </p:sp>
        <p:sp>
          <p:nvSpPr>
            <p:cNvPr id="68" name="Text Box 78">
              <a:extLst>
                <a:ext uri="{FF2B5EF4-FFF2-40B4-BE49-F238E27FC236}">
                  <a16:creationId xmlns:a16="http://schemas.microsoft.com/office/drawing/2014/main" id="{26844CF2-5304-4B7D-B2E6-91F990875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255"/>
              <a:ext cx="2886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accent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solidFill>
                    <a:srgbClr val="FF3300"/>
                  </a:solidFill>
                  <a:latin typeface="A082울릉도M" pitchFamily="2" charset="-127"/>
                  <a:ea typeface="A082울릉도M" pitchFamily="2" charset="-127"/>
                </a:rPr>
                <a:t>교                                      제</a:t>
              </a:r>
              <a:endParaRPr lang="ko-KR" altLang="en-US" sz="1800" b="1">
                <a:solidFill>
                  <a:srgbClr val="FF3300"/>
                </a:solidFill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0CA17FE6-DB2E-414E-B93F-B838DF58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1"/>
              <a:ext cx="2936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영                                                        생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  <p:sp>
          <p:nvSpPr>
            <p:cNvPr id="70" name="Text Box 80">
              <a:extLst>
                <a:ext uri="{FF2B5EF4-FFF2-40B4-BE49-F238E27FC236}">
                  <a16:creationId xmlns:a16="http://schemas.microsoft.com/office/drawing/2014/main" id="{0DFC7545-8B17-4604-BF73-7CE136173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" y="587"/>
              <a:ext cx="3188" cy="212"/>
            </a:xfrm>
            <a:prstGeom prst="rect">
              <a:avLst/>
            </a:prstGeom>
            <a:noFill/>
            <a:ln>
              <a:noFill/>
            </a:ln>
            <a:effectLst>
              <a:outerShdw dist="28398" dir="1593903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&lt;</a:t>
              </a:r>
              <a:r>
                <a:rPr lang="ko-KR" altLang="en-US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풍성한                                                        삶</a:t>
              </a:r>
              <a:r>
                <a:rPr lang="en-US" altLang="ko-KR" sz="1600" b="1">
                  <a:solidFill>
                    <a:srgbClr val="800000"/>
                  </a:solidFill>
                  <a:latin typeface="A082울릉도M" pitchFamily="2" charset="-127"/>
                  <a:ea typeface="A082울릉도M" pitchFamily="2" charset="-127"/>
                </a:rPr>
                <a:t>&gt;</a:t>
              </a:r>
            </a:p>
          </p:txBody>
        </p:sp>
      </p:grpSp>
      <p:grpSp>
        <p:nvGrpSpPr>
          <p:cNvPr id="71" name="Group 81">
            <a:extLst>
              <a:ext uri="{FF2B5EF4-FFF2-40B4-BE49-F238E27FC236}">
                <a16:creationId xmlns:a16="http://schemas.microsoft.com/office/drawing/2014/main" id="{0C6A162B-2A1D-475F-9D56-0453794A933A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1196975"/>
            <a:ext cx="2730500" cy="936625"/>
            <a:chOff x="4040" y="754"/>
            <a:chExt cx="1720" cy="590"/>
          </a:xfrm>
        </p:grpSpPr>
        <p:sp>
          <p:nvSpPr>
            <p:cNvPr id="72" name="AutoShape 82">
              <a:extLst>
                <a:ext uri="{FF2B5EF4-FFF2-40B4-BE49-F238E27FC236}">
                  <a16:creationId xmlns:a16="http://schemas.microsoft.com/office/drawing/2014/main" id="{60B96AC1-191B-420D-953D-490A2AB473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040" y="787"/>
              <a:ext cx="1720" cy="557"/>
            </a:xfrm>
            <a:prstGeom prst="upArrowCallout">
              <a:avLst>
                <a:gd name="adj1" fmla="val 77199"/>
                <a:gd name="adj2" fmla="val 77199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alpha val="42000"/>
                  </a:schemeClr>
                </a:gs>
                <a:gs pos="50000">
                  <a:schemeClr val="bg1">
                    <a:alpha val="48000"/>
                  </a:schemeClr>
                </a:gs>
                <a:gs pos="100000">
                  <a:schemeClr val="folHlink">
                    <a:alpha val="42000"/>
                  </a:schemeClr>
                </a:gs>
              </a:gsLst>
              <a:lin ang="5400000" scaled="1"/>
            </a:gradFill>
            <a:ln w="12700" algn="ctr">
              <a:solidFill>
                <a:srgbClr val="FA0000">
                  <a:alpha val="39000"/>
                </a:srgbClr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latinLnBrk="1" hangingPunct="1">
                <a:defRPr/>
              </a:pPr>
              <a:endParaRPr lang="ko-KR" altLang="ko-KR"/>
            </a:p>
          </p:txBody>
        </p:sp>
        <p:sp>
          <p:nvSpPr>
            <p:cNvPr id="73" name="Text Box 83">
              <a:extLst>
                <a:ext uri="{FF2B5EF4-FFF2-40B4-BE49-F238E27FC236}">
                  <a16:creationId xmlns:a16="http://schemas.microsoft.com/office/drawing/2014/main" id="{3F395268-8A2B-4E21-A70D-DCB754BFE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754"/>
              <a:ext cx="10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(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딤후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3:16</a:t>
              </a:r>
              <a:r>
                <a:rPr lang="ko-KR" altLang="en-US" sz="2000" b="1">
                  <a:latin typeface="(환)제목라운드(중간)체" pitchFamily="18" charset="-127"/>
                  <a:ea typeface="(환)제목라운드(중간)체" pitchFamily="18" charset="-127"/>
                </a:rPr>
                <a:t>절</a:t>
              </a:r>
              <a:r>
                <a:rPr lang="en-US" altLang="ko-KR" sz="2000" b="1">
                  <a:latin typeface="(환)제목라운드(중간)체" pitchFamily="18" charset="-127"/>
                  <a:ea typeface="(환)제목라운드(중간)체" pitchFamily="18" charset="-127"/>
                </a:rPr>
                <a:t>)</a:t>
              </a:r>
            </a:p>
          </p:txBody>
        </p:sp>
        <p:sp>
          <p:nvSpPr>
            <p:cNvPr id="74" name="Text Box 84">
              <a:extLst>
                <a:ext uri="{FF2B5EF4-FFF2-40B4-BE49-F238E27FC236}">
                  <a16:creationId xmlns:a16="http://schemas.microsoft.com/office/drawing/2014/main" id="{F92F6705-2C7C-468B-B31E-DEB797743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1" y="754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latin typeface="A082울릉도M" pitchFamily="2" charset="-127"/>
                  <a:ea typeface="A082울릉도M" pitchFamily="2" charset="-127"/>
                </a:rPr>
                <a:t>성경</a:t>
              </a:r>
              <a:endParaRPr lang="ko-KR" altLang="en-US" sz="1800" b="1">
                <a:latin typeface="A082울릉도M" pitchFamily="2" charset="-127"/>
                <a:ea typeface="A082울릉도M" pitchFamily="2" charset="-127"/>
              </a:endParaRPr>
            </a:p>
          </p:txBody>
        </p:sp>
        <p:sp>
          <p:nvSpPr>
            <p:cNvPr id="75" name="Text Box 85">
              <a:extLst>
                <a:ext uri="{FF2B5EF4-FFF2-40B4-BE49-F238E27FC236}">
                  <a16:creationId xmlns:a16="http://schemas.microsoft.com/office/drawing/2014/main" id="{EF5AA831-FF42-4700-860A-0BF48B2CC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094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000" b="1">
                  <a:solidFill>
                    <a:srgbClr val="CC3300"/>
                  </a:solidFill>
                  <a:latin typeface="A082울릉도M" pitchFamily="2" charset="-127"/>
                  <a:ea typeface="A082울릉도M" pitchFamily="2" charset="-127"/>
                </a:rPr>
                <a:t>선포</a:t>
              </a:r>
            </a:p>
          </p:txBody>
        </p:sp>
        <p:sp>
          <p:nvSpPr>
            <p:cNvPr id="76" name="AutoShape 86">
              <a:extLst>
                <a:ext uri="{FF2B5EF4-FFF2-40B4-BE49-F238E27FC236}">
                  <a16:creationId xmlns:a16="http://schemas.microsoft.com/office/drawing/2014/main" id="{EC95DA23-1870-46B9-A8EB-A505666803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96" y="981"/>
              <a:ext cx="136" cy="1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53 h 21600"/>
                <a:gd name="T20" fmla="*/ 1858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" name="Text Box 87">
              <a:extLst>
                <a:ext uri="{FF2B5EF4-FFF2-40B4-BE49-F238E27FC236}">
                  <a16:creationId xmlns:a16="http://schemas.microsoft.com/office/drawing/2014/main" id="{A1C5632C-2CB1-4B41-8E34-0B5979D61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935"/>
              <a:ext cx="1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하나님말씀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, 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진리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(</a:t>
              </a:r>
              <a:r>
                <a:rPr lang="ko-KR" altLang="en-US" sz="1800" b="1">
                  <a:latin typeface="A082울릉도M" pitchFamily="2" charset="-127"/>
                  <a:ea typeface="A082울릉도M" pitchFamily="2" charset="-127"/>
                </a:rPr>
                <a:t>참</a:t>
              </a:r>
              <a:r>
                <a:rPr lang="en-US" altLang="ko-KR" sz="1800" b="1">
                  <a:latin typeface="A082울릉도M" pitchFamily="2" charset="-127"/>
                  <a:ea typeface="A082울릉도M" pitchFamily="2" charset="-127"/>
                </a:rPr>
                <a:t>)</a:t>
              </a:r>
            </a:p>
          </p:txBody>
        </p:sp>
      </p:grpSp>
      <p:sp>
        <p:nvSpPr>
          <p:cNvPr id="78" name="Rectangle 75">
            <a:extLst>
              <a:ext uri="{FF2B5EF4-FFF2-40B4-BE49-F238E27FC236}">
                <a16:creationId xmlns:a16="http://schemas.microsoft.com/office/drawing/2014/main" id="{34E8240D-D0CF-4296-91BC-F8506317A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sz="1800" b="1"/>
              <a:t>속에서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곧 사람의 마음에서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나오는 것은 악한 생각 곧</a:t>
            </a:r>
            <a:r>
              <a:rPr lang="ko-KR" altLang="en-US" sz="1800"/>
              <a:t>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음란과 도적질과 살인과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간음과 탐욕과 악독과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속임과 음탕과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흘기는 눈과 훼방과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교만과 광패니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이 모든 악한 것이 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다 속에서 나와서</a:t>
            </a:r>
          </a:p>
          <a:p>
            <a:pPr algn="ctr" eaLnBrk="1" latinLnBrk="1" hangingPunct="1">
              <a:defRPr/>
            </a:pPr>
            <a:r>
              <a:rPr lang="ko-KR" altLang="en-US" sz="1800" b="1"/>
              <a:t>사람을 더럽게 하느니라</a:t>
            </a:r>
          </a:p>
          <a:p>
            <a:pPr algn="ctr" eaLnBrk="1" latinLnBrk="1" hangingPunct="1">
              <a:defRPr/>
            </a:pPr>
            <a:r>
              <a:rPr lang="en-US" altLang="ko-KR" sz="1800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sz="1800" b="1">
                <a:latin typeface="HY울릉도M" pitchFamily="18" charset="-127"/>
                <a:ea typeface="HY울릉도M" pitchFamily="18" charset="-127"/>
              </a:rPr>
              <a:t>막</a:t>
            </a:r>
            <a:r>
              <a:rPr lang="en-US" altLang="ko-KR" sz="1800" b="1">
                <a:latin typeface="HY울릉도M" pitchFamily="18" charset="-127"/>
                <a:ea typeface="HY울릉도M" pitchFamily="18" charset="-127"/>
              </a:rPr>
              <a:t>7:21-23</a:t>
            </a:r>
            <a:r>
              <a:rPr lang="ko-KR" altLang="en-US" sz="1800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sz="1800" b="1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sp>
        <p:nvSpPr>
          <p:cNvPr id="79" name="Rectangle 74">
            <a:extLst>
              <a:ext uri="{FF2B5EF4-FFF2-40B4-BE49-F238E27FC236}">
                <a16:creationId xmlns:a16="http://schemas.microsoft.com/office/drawing/2014/main" id="{3F59CF20-4589-4436-99B0-9DD7CD21A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이러므로</a:t>
            </a:r>
          </a:p>
          <a:p>
            <a:pPr algn="ctr" eaLnBrk="1" latinLnBrk="1" hangingPunct="1">
              <a:defRPr/>
            </a:pPr>
            <a:r>
              <a:rPr lang="ko-KR" altLang="en-US" b="1"/>
              <a:t>사람이  선을 </a:t>
            </a:r>
          </a:p>
          <a:p>
            <a:pPr algn="ctr" eaLnBrk="1" latinLnBrk="1" hangingPunct="1">
              <a:defRPr/>
            </a:pPr>
            <a:r>
              <a:rPr lang="ko-KR" altLang="en-US" b="1"/>
              <a:t>행할  줄  알고도</a:t>
            </a:r>
          </a:p>
          <a:p>
            <a:pPr algn="ctr" eaLnBrk="1" latinLnBrk="1" hangingPunct="1">
              <a:defRPr/>
            </a:pPr>
            <a:r>
              <a:rPr lang="ko-KR" altLang="en-US" b="1"/>
              <a:t>행치  아니하면</a:t>
            </a:r>
          </a:p>
          <a:p>
            <a:pPr algn="ctr" eaLnBrk="1" latinLnBrk="1" hangingPunct="1">
              <a:defRPr/>
            </a:pPr>
            <a:r>
              <a:rPr lang="ko-KR" altLang="en-US" b="1"/>
              <a:t>죄니라</a:t>
            </a:r>
          </a:p>
          <a:p>
            <a:pPr algn="ctr" eaLnBrk="1" latinLnBrk="1" hangingPunct="1"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약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4:17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335A121B-A7E1-48B0-889C-324A07DFD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/>
              </a:gs>
              <a:gs pos="50000">
                <a:schemeClr val="bg1"/>
              </a:gs>
              <a:gs pos="100000">
                <a:srgbClr val="D9E9FF"/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죄를  짓는  자마다</a:t>
            </a:r>
          </a:p>
          <a:p>
            <a:pPr algn="ctr" eaLnBrk="1" latinLnBrk="1" hangingPunct="1">
              <a:defRPr/>
            </a:pPr>
            <a:r>
              <a:rPr lang="ko-KR" altLang="en-US" b="1"/>
              <a:t>불법을  행하나니</a:t>
            </a:r>
          </a:p>
          <a:p>
            <a:pPr algn="ctr" eaLnBrk="1" latinLnBrk="1" hangingPunct="1">
              <a:defRPr/>
            </a:pPr>
            <a:r>
              <a:rPr lang="ko-KR" altLang="en-US" b="1"/>
              <a:t>죄는  불법이라</a:t>
            </a:r>
          </a:p>
          <a:p>
            <a:pPr algn="ctr" eaLnBrk="1" latinLnBrk="1" hangingPunct="1"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요일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3:4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sp>
        <p:nvSpPr>
          <p:cNvPr id="81" name="Rectangle 72">
            <a:extLst>
              <a:ext uri="{FF2B5EF4-FFF2-40B4-BE49-F238E27FC236}">
                <a16:creationId xmlns:a16="http://schemas.microsoft.com/office/drawing/2014/main" id="{D607EE28-F50A-4BD9-9BDF-193E8ADFE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/>
              <a:t>죄에 대하여라 함은</a:t>
            </a:r>
          </a:p>
          <a:p>
            <a:pPr algn="ctr" eaLnBrk="1" latinLnBrk="1" hangingPunct="1">
              <a:defRPr/>
            </a:pPr>
            <a:r>
              <a:rPr lang="ko-KR" altLang="en-US" b="1"/>
              <a:t>저희가 나를</a:t>
            </a:r>
          </a:p>
          <a:p>
            <a:pPr algn="ctr" eaLnBrk="1" latinLnBrk="1" hangingPunct="1">
              <a:defRPr/>
            </a:pPr>
            <a:r>
              <a:rPr lang="ko-KR" altLang="en-US" b="1"/>
              <a:t>믿지 아니함이요</a:t>
            </a:r>
          </a:p>
          <a:p>
            <a:pPr algn="ctr" eaLnBrk="1" latinLnBrk="1" hangingPunct="1">
              <a:defRPr/>
            </a:pP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요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16:9</a:t>
            </a:r>
            <a:r>
              <a:rPr lang="ko-KR" altLang="en-US" b="1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sp>
        <p:nvSpPr>
          <p:cNvPr id="82" name="Rectangle 71">
            <a:extLst>
              <a:ext uri="{FF2B5EF4-FFF2-40B4-BE49-F238E27FC236}">
                <a16:creationId xmlns:a16="http://schemas.microsoft.com/office/drawing/2014/main" id="{4CA757FC-F242-4F3F-AC9A-43900419B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1268413"/>
            <a:ext cx="2735262" cy="4681537"/>
          </a:xfrm>
          <a:prstGeom prst="rect">
            <a:avLst/>
          </a:prstGeom>
          <a:gradFill rotWithShape="0">
            <a:gsLst>
              <a:gs pos="0">
                <a:srgbClr val="D9E9FF">
                  <a:alpha val="85001"/>
                </a:srgbClr>
              </a:gs>
              <a:gs pos="50000">
                <a:schemeClr val="bg1"/>
              </a:gs>
              <a:gs pos="100000">
                <a:srgbClr val="D9E9FF">
                  <a:alpha val="85001"/>
                </a:srgbClr>
              </a:gs>
            </a:gsLst>
            <a:lin ang="5400000" scaled="1"/>
          </a:gradFill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ko-KR" altLang="en-US" b="1" dirty="0"/>
              <a:t>죄의 삯은 사망이요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하나님의 은사는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그리스도 예수 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우리 주 안에 있는</a:t>
            </a:r>
          </a:p>
          <a:p>
            <a:pPr algn="ctr" eaLnBrk="1" latinLnBrk="1" hangingPunct="1">
              <a:defRPr/>
            </a:pPr>
            <a:r>
              <a:rPr lang="ko-KR" altLang="en-US" b="1" dirty="0"/>
              <a:t>영생이니라</a:t>
            </a:r>
          </a:p>
          <a:p>
            <a:pPr algn="ctr" eaLnBrk="1" latinLnBrk="1" hangingPunct="1">
              <a:defRPr/>
            </a:pP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&lt;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롬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6:23</a:t>
            </a:r>
            <a:r>
              <a:rPr lang="ko-KR" altLang="en-US" b="1" dirty="0">
                <a:latin typeface="HY울릉도M" pitchFamily="18" charset="-127"/>
                <a:ea typeface="HY울릉도M" pitchFamily="18" charset="-127"/>
              </a:rPr>
              <a:t>절</a:t>
            </a:r>
            <a:r>
              <a:rPr lang="en-US" altLang="ko-KR" b="1" dirty="0">
                <a:latin typeface="HY울릉도M" pitchFamily="18" charset="-127"/>
                <a:ea typeface="HY울릉도M" pitchFamily="18" charset="-127"/>
              </a:rPr>
              <a:t>&gt;</a:t>
            </a:r>
          </a:p>
        </p:txBody>
      </p:sp>
      <p:sp>
        <p:nvSpPr>
          <p:cNvPr id="83" name="Text Box 88">
            <a:extLst>
              <a:ext uri="{FF2B5EF4-FFF2-40B4-BE49-F238E27FC236}">
                <a16:creationId xmlns:a16="http://schemas.microsoft.com/office/drawing/2014/main" id="{F77CC7D6-E483-47B7-BA77-14D3A57A2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972175"/>
            <a:ext cx="2324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영생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(</a:t>
            </a:r>
            <a:r>
              <a:rPr lang="ko-KR" altLang="en-US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천국</a:t>
            </a:r>
            <a:r>
              <a:rPr lang="en-US" altLang="ko-KR" sz="3500">
                <a:solidFill>
                  <a:srgbClr val="00FFFF"/>
                </a:solidFill>
                <a:latin typeface="(환)제목라운드(중간)체" pitchFamily="18" charset="-127"/>
                <a:ea typeface="(환)제목라운드(중간)체" pitchFamily="18" charset="-127"/>
              </a:rPr>
              <a:t>)</a:t>
            </a:r>
          </a:p>
        </p:txBody>
      </p:sp>
      <p:pic>
        <p:nvPicPr>
          <p:cNvPr id="84" name="그림 9">
            <a:extLst>
              <a:ext uri="{FF2B5EF4-FFF2-40B4-BE49-F238E27FC236}">
                <a16:creationId xmlns:a16="http://schemas.microsoft.com/office/drawing/2014/main" id="{C0D46B0E-602D-4FD8-B6C1-73F8D76CF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060" r="8507" b="15656"/>
          <a:stretch>
            <a:fillRect/>
          </a:stretch>
        </p:blipFill>
        <p:spPr bwMode="auto">
          <a:xfrm>
            <a:off x="7883525" y="6462713"/>
            <a:ext cx="12636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2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3" grpId="0"/>
      <p:bldP spid="64" grpId="0"/>
      <p:bldP spid="80" grpId="0" animBg="1" autoUpdateAnimBg="0"/>
      <p:bldP spid="80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7817</Words>
  <Application>Microsoft Office PowerPoint</Application>
  <PresentationFormat>화면 슬라이드 쇼(4:3)</PresentationFormat>
  <Paragraphs>1906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9" baseType="lpstr">
      <vt:lpstr>(한)문화방송</vt:lpstr>
      <vt:lpstr>(환)제목라운드(중간)체</vt:lpstr>
      <vt:lpstr>A079울릉도B</vt:lpstr>
      <vt:lpstr>A082울릉도M</vt:lpstr>
      <vt:lpstr>HY견고딕</vt:lpstr>
      <vt:lpstr>HY백송B</vt:lpstr>
      <vt:lpstr>HY울릉도M</vt:lpstr>
      <vt:lpstr>나눔고딕</vt:lpstr>
      <vt:lpstr>나눔고딕 ExtraBold</vt:lpstr>
      <vt:lpstr>맑은 고딕</vt:lpstr>
      <vt:lpstr>휴먼둥근헤드라인</vt:lpstr>
      <vt:lpstr>Arial</vt:lpstr>
      <vt:lpstr>Calibri</vt:lpstr>
      <vt:lpstr>Calibri Light</vt:lpstr>
      <vt:lpstr>Elephant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정하겸</dc:creator>
  <cp:lastModifiedBy>caleb</cp:lastModifiedBy>
  <cp:revision>9</cp:revision>
  <dcterms:created xsi:type="dcterms:W3CDTF">2022-03-28T14:00:24Z</dcterms:created>
  <dcterms:modified xsi:type="dcterms:W3CDTF">2024-03-21T00:05:50Z</dcterms:modified>
</cp:coreProperties>
</file>